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9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5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1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4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7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4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5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0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9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2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5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1" r:id="rId6"/>
    <p:sldLayoutId id="2147483787" r:id="rId7"/>
    <p:sldLayoutId id="2147483788" r:id="rId8"/>
    <p:sldLayoutId id="2147483789" r:id="rId9"/>
    <p:sldLayoutId id="2147483790" r:id="rId10"/>
    <p:sldLayoutId id="214748379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04E5B4-37BA-5E27-4280-AC2D394CFA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206" b="2122"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569" y="1066800"/>
            <a:ext cx="51283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565D8C9-D265-AC99-8961-444E1AF5C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737" y="1562101"/>
            <a:ext cx="4359744" cy="2738530"/>
          </a:xfrm>
        </p:spPr>
        <p:txBody>
          <a:bodyPr anchor="t">
            <a:normAutofit/>
          </a:bodyPr>
          <a:lstStyle/>
          <a:p>
            <a:r>
              <a:rPr lang="el-GR" dirty="0"/>
              <a:t>ΟΜΑΔΙΚΗ ΕΡΓΑΣΙΑ 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1DE76A-E0AC-ECF0-D37F-82B999F33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273" y="4300631"/>
            <a:ext cx="4358208" cy="933760"/>
          </a:xfrm>
        </p:spPr>
        <p:txBody>
          <a:bodyPr>
            <a:normAutofit/>
          </a:bodyPr>
          <a:lstStyle/>
          <a:p>
            <a:r>
              <a:rPr lang="el-GR" dirty="0"/>
              <a:t>Μια μέρα ΧΩΡΙΣ ΝΕΡΟ 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37" y="5780876"/>
            <a:ext cx="513116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07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5445F1-6222-6279-54CC-FDD609280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Αναλυτικές οδηγίες για την συγγραφή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8CD4F8-A97D-2750-FA46-017C4D961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02" y="2606040"/>
            <a:ext cx="10890928" cy="3566160"/>
          </a:xfrm>
        </p:spPr>
        <p:txBody>
          <a:bodyPr/>
          <a:lstStyle/>
          <a:p>
            <a:pPr>
              <a:buNone/>
            </a:pPr>
            <a:r>
              <a:rPr lang="el-GR" sz="1800" b="1" dirty="0"/>
              <a:t>Χωριστείτε σε ομάδες των 3–4 ατόμων</a:t>
            </a:r>
            <a:r>
              <a:rPr lang="el-GR" sz="1800" dirty="0"/>
              <a:t>.</a:t>
            </a:r>
            <a:br>
              <a:rPr lang="el-GR" sz="1800" dirty="0"/>
            </a:br>
            <a:r>
              <a:rPr lang="el-GR" sz="1800" dirty="0"/>
              <a:t>Φανταστείτε ότι ξυπνάτε ένα πρωί και </a:t>
            </a:r>
            <a:r>
              <a:rPr lang="el-GR" sz="1800" b="1" dirty="0"/>
              <a:t>δεν υπάρχει καθόλου νερό</a:t>
            </a:r>
            <a:r>
              <a:rPr lang="el-GR" sz="1800" dirty="0"/>
              <a:t>.</a:t>
            </a:r>
            <a:br>
              <a:rPr lang="el-GR" sz="1800" dirty="0"/>
            </a:br>
            <a:r>
              <a:rPr lang="el-GR" sz="1800" dirty="0"/>
              <a:t>Γράψτε μια </a:t>
            </a:r>
            <a:r>
              <a:rPr lang="el-GR" sz="1800" u="sng" dirty="0"/>
              <a:t>σύντομη ιστορία </a:t>
            </a:r>
            <a:r>
              <a:rPr lang="el-GR" sz="1800" dirty="0"/>
              <a:t>και στην συνέχεια θα την συζητήσουμε στην τάξη .</a:t>
            </a:r>
          </a:p>
          <a:p>
            <a:pPr>
              <a:buNone/>
            </a:pPr>
            <a:r>
              <a:rPr lang="el-GR" sz="1800" dirty="0"/>
              <a:t>* Η καλύτερη ιστορία θα δραματοποιηθεί μέσα στην τάξη !!!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11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F0D6DC-2F26-FBC9-D187-C20E435A7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ΕΡΩΤΗΣΕΙΣ ΠΟΥ ΠΡΕΠΕΙ ΝΑ ΑΠΑΝΤΗΘΟΥΝ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D8EB0A-1649-018A-C6DD-A67F46CF5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Γράψτε τα συναισθήματα σας , τις σκέψεις σας σύμφωνα με τις παρακάτω ερωτήσεις </a:t>
            </a:r>
            <a:r>
              <a:rPr lang="en-US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Πώς ξεκινάτε την μέρα σας 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Τι δυσκολίες αντιμετωπίζετε 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Πώς νιώθετε χωρίς το νερό 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Τι συμπεράσματα βγάζετε στο τέλος, αναθεωρήσατε σχετικά με την σημασία του νερού 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301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7D5627-EFF9-4DEB-0174-9593C9EDA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΄ΣΗΜΑΝΤΙΚΗ ΥΠΕΝΘΥΜΙΣΗ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5D8AA9-FDFC-8C62-727A-610D038E0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εργασία πρέπει να ανέβει μέχρι τις 6/01/2026 στο </a:t>
            </a:r>
            <a:r>
              <a:rPr lang="en-US" b="1" dirty="0"/>
              <a:t>e class </a:t>
            </a:r>
            <a:r>
              <a:rPr lang="el-GR" dirty="0"/>
              <a:t>στο φάκελο </a:t>
            </a:r>
            <a:r>
              <a:rPr lang="el-GR" b="1" dirty="0"/>
              <a:t>ΕΡΓΑΣΙΕΣ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n-US" u="sng" dirty="0">
                <a:highlight>
                  <a:srgbClr val="FF0000"/>
                </a:highlight>
              </a:rPr>
              <a:t>ATTENTION </a:t>
            </a:r>
            <a:r>
              <a:rPr lang="en-US" dirty="0">
                <a:highlight>
                  <a:srgbClr val="FF0000"/>
                </a:highlight>
              </a:rPr>
              <a:t>: </a:t>
            </a:r>
            <a:r>
              <a:rPr lang="el-GR" dirty="0"/>
              <a:t>ΒΑΛΤΕ ΤΗΝ ΦΑΝΤΑΣΙΑ ΣΑΣ ΚΑΙ ΤΗΝ ΔΗΜΙΟΥΡΓΙΚΟΤΗΤΑ ΣΑΣ 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9006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0D9ADE8D95938D4BA5079A40F632355A" ma:contentTypeVersion="9" ma:contentTypeDescription="Δημιουργία νέου εγγράφου" ma:contentTypeScope="" ma:versionID="424cdf1d801affb75432955bd6773279">
  <xsd:schema xmlns:xsd="http://www.w3.org/2001/XMLSchema" xmlns:xs="http://www.w3.org/2001/XMLSchema" xmlns:p="http://schemas.microsoft.com/office/2006/metadata/properties" xmlns:ns3="ad9e483a-2dea-4937-8c4c-ee4cee311c7f" xmlns:ns4="e12bec2d-0801-4a6e-9158-8d26aad741e0" targetNamespace="http://schemas.microsoft.com/office/2006/metadata/properties" ma:root="true" ma:fieldsID="d22bcae6e9875c744c949396d0c4f54a" ns3:_="" ns4:_="">
    <xsd:import namespace="ad9e483a-2dea-4937-8c4c-ee4cee311c7f"/>
    <xsd:import namespace="e12bec2d-0801-4a6e-9158-8d26aad741e0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e483a-2dea-4937-8c4c-ee4cee311c7f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2bec2d-0801-4a6e-9158-8d26aad741e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Κοινή χρήση κατακερματισμού υπόδειξης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9e483a-2dea-4937-8c4c-ee4cee311c7f" xsi:nil="true"/>
  </documentManagement>
</p:properties>
</file>

<file path=customXml/itemProps1.xml><?xml version="1.0" encoding="utf-8"?>
<ds:datastoreItem xmlns:ds="http://schemas.openxmlformats.org/officeDocument/2006/customXml" ds:itemID="{F50A37F3-F15F-4325-A661-81F402E8BA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e483a-2dea-4937-8c4c-ee4cee311c7f"/>
    <ds:schemaRef ds:uri="e12bec2d-0801-4a6e-9158-8d26aad74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3C642C-BBC7-4034-9EAF-048C19F4DA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EF8399-F82E-43AA-9116-372FBF91FAA3}">
  <ds:schemaRefs>
    <ds:schemaRef ds:uri="ad9e483a-2dea-4937-8c4c-ee4cee311c7f"/>
    <ds:schemaRef ds:uri="e12bec2d-0801-4a6e-9158-8d26aad741e0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133</Words>
  <Application>Microsoft Office PowerPoint</Application>
  <PresentationFormat>Ευρεία οθόνη</PresentationFormat>
  <Paragraphs>16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Grandview Display</vt:lpstr>
      <vt:lpstr>DashVTI</vt:lpstr>
      <vt:lpstr>ΟΜΑΔΙΚΗ ΕΡΓΑΣΙΑ </vt:lpstr>
      <vt:lpstr>Αναλυτικές οδηγίες για την συγγραφή</vt:lpstr>
      <vt:lpstr>ΕΡΩΤΗΣΕΙΣ ΠΟΥ ΠΡΕΠΕΙ ΝΑ ΑΠΑΝΤΗΘΟΥΝ</vt:lpstr>
      <vt:lpstr>΄ΣΗΜΑΝΤΙΚΗ ΥΠΕΝΘΥΜΙΣΗ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PITIAKOUDI CHRISTINA-CHRYSOVALANTO</dc:creator>
  <cp:lastModifiedBy>PITIAKOUDI CHRISTINA-CHRYSOVALANTO</cp:lastModifiedBy>
  <cp:revision>1</cp:revision>
  <dcterms:created xsi:type="dcterms:W3CDTF">2025-12-27T18:45:30Z</dcterms:created>
  <dcterms:modified xsi:type="dcterms:W3CDTF">2025-12-27T18:59:46Z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0x0101000D9ADE8D95938D4BA5079A40F632355A</vt:lpwstr>
  </property>
</Properties>
</file>