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2C455-8367-4B70-B340-462E5C5063D1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04D2A-F3E7-4A82-A603-8B01E9B131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3713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804D2A-F3E7-4A82-A603-8B01E9B131B7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02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607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569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053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828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404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3709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8818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2168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511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201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930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759E9C6-AC8E-4488-8995-17898F02C1C5}" type="datetimeFigureOut">
              <a:rPr lang="el-GR" smtClean="0"/>
              <a:t>8/11/2025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4E85FD0-F843-4C51-AB60-6D52488DF4EC}" type="slidenum">
              <a:rPr lang="el-GR" smtClean="0"/>
              <a:t>‹#›</a:t>
            </a:fld>
            <a:endParaRPr 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527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4CD047-3D4F-2B29-0FA5-A687AF2CE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6600" dirty="0"/>
              <a:t>Μαθαίνουμε την Πρόσθεση!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50F448C-F91D-42AF-28D2-4C43559A9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Σε αυτήν την ενότητα θα μάθουμε: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3200" dirty="0"/>
              <a:t>Τον ορισμό της πρόσθεσης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3200" dirty="0"/>
              <a:t>Το σύμβολο της πρόσθεσης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3200" dirty="0"/>
              <a:t>Παραδείγματα με εικόνες </a:t>
            </a:r>
          </a:p>
        </p:txBody>
      </p:sp>
    </p:spTree>
    <p:extLst>
      <p:ext uri="{BB962C8B-B14F-4D97-AF65-F5344CB8AC3E}">
        <p14:creationId xmlns:p14="http://schemas.microsoft.com/office/powerpoint/2010/main" val="321367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AE9211-7D89-CE54-3985-45CB69A3F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6600" dirty="0"/>
              <a:t>Τι είναι η Πρόσθεση (+);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4DEA47-DC20-DB71-753A-2AB82BDC0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sz="3200" dirty="0"/>
              <a:t>Η Πρόσθεση (+) σημαίνει ότι ενώνουμε δύο ή περισσότερα πράγματα για να δούμε πόσα είναι όλα μαζί.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3200" dirty="0"/>
              <a:t>Παράδειγμα 1: 2 μήλα + 1 μήλο = 3 μήλα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3200" dirty="0"/>
              <a:t>Παράδειγμα 2: 5 μαθητές + 5 μαθητές = 10 μαθητές</a:t>
            </a:r>
          </a:p>
        </p:txBody>
      </p:sp>
    </p:spTree>
    <p:extLst>
      <p:ext uri="{BB962C8B-B14F-4D97-AF65-F5344CB8AC3E}">
        <p14:creationId xmlns:p14="http://schemas.microsoft.com/office/powerpoint/2010/main" val="1559184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A0705A-FFED-4FA0-7BBE-E8108FACA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6600"/>
              <a:t>Το σύμβολο της πρόσθεσης!</a:t>
            </a:r>
            <a:endParaRPr lang="el-GR" sz="6600" dirty="0"/>
          </a:p>
        </p:txBody>
      </p:sp>
      <p:pic>
        <p:nvPicPr>
          <p:cNvPr id="8" name="Θέση περιεχομένου 7" descr="Το σύμβολο της πρόσθεσης&#10;">
            <a:extLst>
              <a:ext uri="{FF2B5EF4-FFF2-40B4-BE49-F238E27FC236}">
                <a16:creationId xmlns:a16="http://schemas.microsoft.com/office/drawing/2014/main" id="{F997CC47-7C94-885C-1808-A89A43EAD9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495" y="1846263"/>
            <a:ext cx="4035335" cy="4022725"/>
          </a:xfrm>
        </p:spPr>
      </p:pic>
    </p:spTree>
    <p:extLst>
      <p:ext uri="{BB962C8B-B14F-4D97-AF65-F5344CB8AC3E}">
        <p14:creationId xmlns:p14="http://schemas.microsoft.com/office/powerpoint/2010/main" val="495765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284B70D5-875B-433D-BDBD-1522A85D6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E52645A-9809-63C9-3AA7-7B1A1572D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9485" y="634946"/>
            <a:ext cx="3690257" cy="1450757"/>
          </a:xfrm>
        </p:spPr>
        <p:txBody>
          <a:bodyPr>
            <a:normAutofit/>
          </a:bodyPr>
          <a:lstStyle/>
          <a:p>
            <a:r>
              <a:rPr lang="el-GR" dirty="0"/>
              <a:t>Παράδειγμα πρόσθεσης(+)</a:t>
            </a:r>
          </a:p>
        </p:txBody>
      </p:sp>
      <p:pic>
        <p:nvPicPr>
          <p:cNvPr id="5" name="Εικόνα 4" descr="Εικόνα με 4 μήλα και 3 πορτοκάλια. Απεικονίζετε η πράξη της πρόσθεσης 4+3=7&#10;">
            <a:extLst>
              <a:ext uri="{FF2B5EF4-FFF2-40B4-BE49-F238E27FC236}">
                <a16:creationId xmlns:a16="http://schemas.microsoft.com/office/drawing/2014/main" id="{9EAE1132-DF3B-DC20-4408-B4B22DE7CC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99" y="1353902"/>
            <a:ext cx="6909801" cy="3886763"/>
          </a:xfrm>
          <a:prstGeom prst="rect">
            <a:avLst/>
          </a:prstGeom>
        </p:spPr>
      </p:pic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C947DF4A-614C-4B4C-8B80-E5B9D8E8C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2143" y="2085703"/>
            <a:ext cx="3566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9A3026-3D7A-630C-BBD9-9A9988ADF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9485" y="2198914"/>
            <a:ext cx="3690257" cy="367018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sz="3200" dirty="0"/>
              <a:t>Κοίτα τα φρούτα στην φωτογραφία και μέτρα πόσα είναι όλα μαζί.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1E299956-A9E7-4FC1-A0B1-D590CA973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17FC539C-B783-4B03-9F9E-D13430F3F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1626346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79</TotalTime>
  <Words>88</Words>
  <Application>Microsoft Office PowerPoint</Application>
  <PresentationFormat>Ευρεία οθόνη</PresentationFormat>
  <Paragraphs>13</Paragraphs>
  <Slides>4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Ανασκόπηση</vt:lpstr>
      <vt:lpstr>Μαθαίνουμε την Πρόσθεση!</vt:lpstr>
      <vt:lpstr>Τι είναι η Πρόσθεση (+);</vt:lpstr>
      <vt:lpstr>Το σύμβολο της πρόσθεσης!</vt:lpstr>
      <vt:lpstr>Παράδειγμα πρόσθεσης(+)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2025-11-03T11:01:01Z</dcterms:created>
  <dcterms:modified xsi:type="dcterms:W3CDTF">2025-11-08T17:42:18Z</dcterms:modified>
</cp:coreProperties>
</file>