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2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7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6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2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0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2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5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6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1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41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1" r:id="rId6"/>
    <p:sldLayoutId id="2147483837" r:id="rId7"/>
    <p:sldLayoutId id="2147483838" r:id="rId8"/>
    <p:sldLayoutId id="2147483839" r:id="rId9"/>
    <p:sldLayoutId id="2147483840" r:id="rId10"/>
    <p:sldLayoutId id="214748384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3D804FC-3E48-52A3-6CAE-33BC61160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021842"/>
            <a:ext cx="4991794" cy="2642616"/>
          </a:xfrm>
        </p:spPr>
        <p:txBody>
          <a:bodyPr anchor="b">
            <a:normAutofit/>
          </a:bodyPr>
          <a:lstStyle/>
          <a:p>
            <a:r>
              <a:rPr lang="el-GR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12 </a:t>
            </a:r>
            <a:br>
              <a:rPr lang="el-GR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Θεοί του Ολύμπου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C65C600-E45D-59D3-D27E-D8749DD4F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8" y="4304538"/>
            <a:ext cx="4347558" cy="475279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ΓΝΩΡΙΜΊΑ ΜΕ ΤΟΥΣ 12 ΘΕΟΎΣ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50527CE-FCD0-40C8-B37A-39331C2A4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011930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Εικόνα με τους 12 θεούς του Ολύμπου.">
            <a:extLst>
              <a:ext uri="{FF2B5EF4-FFF2-40B4-BE49-F238E27FC236}">
                <a16:creationId xmlns:a16="http://schemas.microsoft.com/office/drawing/2014/main" id="{A21F26D2-C818-83A2-2AAE-4CAA78D19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>
            <a:fillRect/>
          </a:stretch>
        </p:blipFill>
        <p:spPr>
          <a:xfrm>
            <a:off x="6271952" y="1064444"/>
            <a:ext cx="5203237" cy="47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5BCBB9-5EE0-63C5-8A0C-A364E17B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1"/>
            <a:ext cx="3859397" cy="665018"/>
          </a:xfrm>
          <a:solidFill>
            <a:schemeClr val="accent1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Αφροδίτη</a:t>
            </a:r>
          </a:p>
        </p:txBody>
      </p:sp>
      <p:pic>
        <p:nvPicPr>
          <p:cNvPr id="6" name="Θέση εικόνας 5" descr="Εικόνα της θεάς Αφροδίτης σε μορφή καρτούν.">
            <a:extLst>
              <a:ext uri="{FF2B5EF4-FFF2-40B4-BE49-F238E27FC236}">
                <a16:creationId xmlns:a16="http://schemas.microsoft.com/office/drawing/2014/main" id="{BC1F0890-D8E7-83C0-8438-982B3930FA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756" r="-324" b="18448"/>
          <a:stretch>
            <a:fillRect/>
          </a:stretch>
        </p:blipFill>
        <p:spPr>
          <a:xfrm>
            <a:off x="5776952" y="904009"/>
            <a:ext cx="5774968" cy="5434445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8836CB1-741F-151F-1D3F-5BE8CBCBA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514967"/>
            <a:ext cx="3859397" cy="3226825"/>
          </a:xfrm>
        </p:spPr>
        <p:txBody>
          <a:bodyPr>
            <a:normAutofit/>
          </a:bodyPr>
          <a:lstStyle/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Αφροδίτη είναι η θεά της ομορφιάς, του έρωτα και της τεκνοποίησης.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Γεννήθηκε μέσα από τον αφρό της θάλασσας και έτσι πήρε και το όνομα της.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Σύμβολο της είναι το ρόδο και το περιστέρι.</a:t>
            </a:r>
          </a:p>
        </p:txBody>
      </p:sp>
    </p:spTree>
    <p:extLst>
      <p:ext uri="{BB962C8B-B14F-4D97-AF65-F5344CB8AC3E}">
        <p14:creationId xmlns:p14="http://schemas.microsoft.com/office/powerpoint/2010/main" val="229898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7C759B-BFEA-AF58-A71A-9AE15AC0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633845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Ήφαιστος</a:t>
            </a:r>
          </a:p>
        </p:txBody>
      </p:sp>
      <p:pic>
        <p:nvPicPr>
          <p:cNvPr id="6" name="Θέση εικόνας 5" descr="Εικόνα του θεού Ηφαίστου σε μορφή καρτούν.">
            <a:extLst>
              <a:ext uri="{FF2B5EF4-FFF2-40B4-BE49-F238E27FC236}">
                <a16:creationId xmlns:a16="http://schemas.microsoft.com/office/drawing/2014/main" id="{F5C988CF-D374-0D2D-A399-A9B86F6949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5" r="-323" b="15811"/>
          <a:stretch>
            <a:fillRect/>
          </a:stretch>
        </p:blipFill>
        <p:spPr>
          <a:xfrm>
            <a:off x="5758641" y="808119"/>
            <a:ext cx="5868785" cy="5790108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374D9C2-4701-5F91-CB91-C51469A0E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63013"/>
            <a:ext cx="3859397" cy="3226825"/>
          </a:xfrm>
        </p:spPr>
        <p:txBody>
          <a:bodyPr>
            <a:normAutofit/>
          </a:bodyPr>
          <a:lstStyle/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Ήφαιστος είναι ο θεός της φωτιάς και της μεταλλουργίας.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γιος του Δία και της Ήρας.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Σύμβολο του είναι το σφυρί.</a:t>
            </a:r>
          </a:p>
        </p:txBody>
      </p:sp>
    </p:spTree>
    <p:extLst>
      <p:ext uri="{BB962C8B-B14F-4D97-AF65-F5344CB8AC3E}">
        <p14:creationId xmlns:p14="http://schemas.microsoft.com/office/powerpoint/2010/main" val="7916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CB471D-E887-6E1F-E5D3-6204FF23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1"/>
            <a:ext cx="3859397" cy="685800"/>
          </a:xfrm>
          <a:solidFill>
            <a:schemeClr val="accent1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Ερμής</a:t>
            </a:r>
          </a:p>
        </p:txBody>
      </p:sp>
      <p:pic>
        <p:nvPicPr>
          <p:cNvPr id="6" name="Θέση εικόνας 5" descr="Εικόνα του θεού Ερμή σε μορφή καρτούν.">
            <a:extLst>
              <a:ext uri="{FF2B5EF4-FFF2-40B4-BE49-F238E27FC236}">
                <a16:creationId xmlns:a16="http://schemas.microsoft.com/office/drawing/2014/main" id="{87E47E4D-0507-B74C-3DF1-625896A05B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534" r="-324" b="13622"/>
          <a:stretch>
            <a:fillRect/>
          </a:stretch>
        </p:blipFill>
        <p:spPr>
          <a:xfrm>
            <a:off x="5531731" y="1038452"/>
            <a:ext cx="6020189" cy="5160540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B055992-43DD-B5CC-96A8-5BC805A88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535749"/>
            <a:ext cx="3859397" cy="3226825"/>
          </a:xfrm>
        </p:spPr>
        <p:txBody>
          <a:bodyPr>
            <a:normAutofit/>
          </a:bodyPr>
          <a:lstStyle/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Ερμής είναι ο αγγελιοφόρος των θεών γνωστός για την ταχύτητα του και οδηγός των νεκρών ψυχών στον Κάτω Κόσμο.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γιος του Δία και της Μαίας.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Σύμβολο του είναι το φτερωτό ραβδί.</a:t>
            </a:r>
          </a:p>
        </p:txBody>
      </p:sp>
    </p:spTree>
    <p:extLst>
      <p:ext uri="{BB962C8B-B14F-4D97-AF65-F5344CB8AC3E}">
        <p14:creationId xmlns:p14="http://schemas.microsoft.com/office/powerpoint/2010/main" val="411840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13A7A1-E96B-8666-081F-143943B8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696191"/>
          </a:xfrm>
          <a:solidFill>
            <a:schemeClr val="accent1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Δήμητρα</a:t>
            </a:r>
          </a:p>
        </p:txBody>
      </p:sp>
      <p:pic>
        <p:nvPicPr>
          <p:cNvPr id="6" name="Θέση εικόνας 5" descr="Εικόνα της θεάς Δήμητρας σε μορφή καρτούν.">
            <a:extLst>
              <a:ext uri="{FF2B5EF4-FFF2-40B4-BE49-F238E27FC236}">
                <a16:creationId xmlns:a16="http://schemas.microsoft.com/office/drawing/2014/main" id="{B272EE19-639E-EF2D-1233-D9F9B95CA5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604" r="1525" b="6354"/>
          <a:stretch>
            <a:fillRect/>
          </a:stretch>
        </p:blipFill>
        <p:spPr>
          <a:xfrm>
            <a:off x="5291051" y="1016625"/>
            <a:ext cx="6149340" cy="5373783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5F045EB-569B-33A3-D51A-8D010222C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504576"/>
            <a:ext cx="3859397" cy="3226825"/>
          </a:xfrm>
        </p:spPr>
        <p:txBody>
          <a:bodyPr>
            <a:normAutofit/>
          </a:bodyPr>
          <a:lstStyle/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Δήμητρα είναι η θεά της καλλιέργειας και της γεωργίας.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κόρη του Κρόνου και της Ρέας, άρα και αδερφή του Δία, της Ήρας και του Ποσειδώνα.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Σύμβολο της είναι η δάδα και η παπαρούνα.</a:t>
            </a:r>
          </a:p>
        </p:txBody>
      </p:sp>
    </p:spTree>
    <p:extLst>
      <p:ext uri="{BB962C8B-B14F-4D97-AF65-F5344CB8AC3E}">
        <p14:creationId xmlns:p14="http://schemas.microsoft.com/office/powerpoint/2010/main" val="154617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3018A6-6B7F-3338-F556-ED8DDF5C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1"/>
            <a:ext cx="3859397" cy="654626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Εστία</a:t>
            </a:r>
          </a:p>
        </p:txBody>
      </p:sp>
      <p:pic>
        <p:nvPicPr>
          <p:cNvPr id="8" name="Θέση εικόνας 7" descr="Εικόνα της θεάς Εστίας σε μορφή καρτούν.">
            <a:extLst>
              <a:ext uri="{FF2B5EF4-FFF2-40B4-BE49-F238E27FC236}">
                <a16:creationId xmlns:a16="http://schemas.microsoft.com/office/drawing/2014/main" id="{D0D0736D-353E-43AC-70AF-CB5D038785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244" r="5674" b="10618"/>
          <a:stretch>
            <a:fillRect/>
          </a:stretch>
        </p:blipFill>
        <p:spPr>
          <a:xfrm>
            <a:off x="6486007" y="1049482"/>
            <a:ext cx="3859398" cy="5029200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4CB6B54-19E4-142D-83CF-56E890AF6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" y="2473403"/>
            <a:ext cx="3859397" cy="3226825"/>
          </a:xfrm>
        </p:spPr>
        <p:txBody>
          <a:bodyPr>
            <a:normAutofit/>
          </a:bodyPr>
          <a:lstStyle/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Εστία είναι η θεά της οικογένειας και του σπιτιού.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κόρη του Κρόνου και της Ρέας.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Σύμβολο της είναι η οικιακή πυρά.</a:t>
            </a:r>
          </a:p>
        </p:txBody>
      </p:sp>
    </p:spTree>
    <p:extLst>
      <p:ext uri="{BB962C8B-B14F-4D97-AF65-F5344CB8AC3E}">
        <p14:creationId xmlns:p14="http://schemas.microsoft.com/office/powerpoint/2010/main" val="47263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0A6496-C45F-0D08-948D-8838A8B5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1"/>
            <a:ext cx="3859397" cy="685800"/>
          </a:xfrm>
          <a:solidFill>
            <a:schemeClr val="accent1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Λίγα Λόγια…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73A5FD8-E2AA-645F-161A-EAE3F3875A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953" y="2670831"/>
            <a:ext cx="4077393" cy="3528800"/>
          </a:xfrm>
        </p:spPr>
        <p:txBody>
          <a:bodyPr>
            <a:normAutofit/>
          </a:bodyPr>
          <a:lstStyle/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Σύμφωνα με τη μυθολογία στο ψηλότερο βουνό της Ελλάδας, στον Όλυμπο, κατοικούσαν οι δώδεκα, αθάνατοι θεοί των αρχαίων Ελλήνων. 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Είχαν ξεχωριστές προσωπικότητες και παρίσταναν τις δυνάμεις της φύσης και διάφορες πτυχές της ανθρώπινης ζωής. </a:t>
            </a:r>
          </a:p>
        </p:txBody>
      </p:sp>
      <p:pic>
        <p:nvPicPr>
          <p:cNvPr id="6" name="Θέση εικόνας 5" descr="Φωτογραφία από το βουνό του Ολύμπου.">
            <a:extLst>
              <a:ext uri="{FF2B5EF4-FFF2-40B4-BE49-F238E27FC236}">
                <a16:creationId xmlns:a16="http://schemas.microsoft.com/office/drawing/2014/main" id="{E3700FFC-44C4-8AFC-5C5D-2D56C07263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0" r="190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074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 descr="Εικόνα του θεού Δία σε στυλ καρτούν.">
            <a:extLst>
              <a:ext uri="{FF2B5EF4-FFF2-40B4-BE49-F238E27FC236}">
                <a16:creationId xmlns:a16="http://schemas.microsoft.com/office/drawing/2014/main" id="{A6C035A2-E1D3-C7F1-0BBC-72043A9414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4" b="10824"/>
          <a:stretch>
            <a:fillRect/>
          </a:stretch>
        </p:blipFill>
        <p:spPr/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2E4A639-D665-B2A4-84CF-F10E5F604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416" y="2598733"/>
            <a:ext cx="3993711" cy="3600898"/>
          </a:xfrm>
        </p:spPr>
        <p:txBody>
          <a:bodyPr>
            <a:normAutofit/>
          </a:bodyPr>
          <a:lstStyle/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Δίας ή αλλιώς Ζευς, είναι ο θεός του ουρανού και της αστραπής και αρχηγός όλων των θεών του Ολύμπου.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παιδί του Κρόνου και της Ρέας. 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Θεωρείται ο δυνατότερος και σπουδαιότερος όλων των θεών και ελεγκτής των φυσικών φαινομένων.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Σύμβολο του είναι ο κεραυνός.</a:t>
            </a:r>
            <a:endParaRPr lang="el-GR" sz="18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31D2AE6E-6059-092D-E2AC-8A629908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1371601"/>
            <a:ext cx="3859396" cy="70658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Δίας</a:t>
            </a:r>
          </a:p>
        </p:txBody>
      </p:sp>
    </p:spTree>
    <p:extLst>
      <p:ext uri="{BB962C8B-B14F-4D97-AF65-F5344CB8AC3E}">
        <p14:creationId xmlns:p14="http://schemas.microsoft.com/office/powerpoint/2010/main" val="310009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B46973-0BBF-3BDF-77AA-DDACB40D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633845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Ήρα</a:t>
            </a:r>
          </a:p>
        </p:txBody>
      </p:sp>
      <p:pic>
        <p:nvPicPr>
          <p:cNvPr id="6" name="Θέση εικόνας 5" descr="Εικόνα της θεάς Ήρας σε μορφή καρτούν.">
            <a:extLst>
              <a:ext uri="{FF2B5EF4-FFF2-40B4-BE49-F238E27FC236}">
                <a16:creationId xmlns:a16="http://schemas.microsoft.com/office/drawing/2014/main" id="{B16F58DA-7082-E5F9-D515-72B6DB51DA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4" b="10824"/>
          <a:stretch>
            <a:fillRect/>
          </a:stretch>
        </p:blipFill>
        <p:spPr/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72F3FB0-4A9B-3AEA-CA6E-3FC53AD38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" y="2556531"/>
            <a:ext cx="4087785" cy="3511760"/>
          </a:xfrm>
        </p:spPr>
        <p:txBody>
          <a:bodyPr>
            <a:noAutofit/>
          </a:bodyPr>
          <a:lstStyle/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Ήρα είναι η θεά του γάμου και σύζυγος του Δία.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Ταυτόχρονα είναι και αδερφή του Δία καθώς μητέρα της είναι η Ρέα και πατέρας της ο Κρόνος.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Ήρα ζήλευε έντονα τον Δία και τις σχέσεις του με άλλες γυναίκες για αυτό και ήταν πολύ εκδικητική.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Σύμβολο της είναι το παγώνι, το ρόδι και το σκήπτρο.</a:t>
            </a:r>
          </a:p>
        </p:txBody>
      </p:sp>
    </p:spTree>
    <p:extLst>
      <p:ext uri="{BB962C8B-B14F-4D97-AF65-F5344CB8AC3E}">
        <p14:creationId xmlns:p14="http://schemas.microsoft.com/office/powerpoint/2010/main" val="297079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580C66-220E-E9ED-8839-B24A5EFC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675409"/>
          </a:xfrm>
          <a:solidFill>
            <a:schemeClr val="accent1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Ποσειδώνας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96593CC-BB23-C072-ACBD-9C1F17EF4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63012"/>
            <a:ext cx="3859397" cy="3226825"/>
          </a:xfrm>
        </p:spPr>
        <p:txBody>
          <a:bodyPr>
            <a:normAutofit/>
          </a:bodyPr>
          <a:lstStyle/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Ποσειδώνας είναι ο θεός των υδάτων και της θάλασσας.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παιδί του Κρόνου και της Ρέας, άρα και αδερφός του Δία.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Σύμβολο του είναι η τρίαινα.</a:t>
            </a:r>
          </a:p>
        </p:txBody>
      </p:sp>
      <p:pic>
        <p:nvPicPr>
          <p:cNvPr id="14" name="Θέση εικόνας 13" descr="Εικόνα του θεού Ποσειδώνα σε στυλ καρτούν.">
            <a:extLst>
              <a:ext uri="{FF2B5EF4-FFF2-40B4-BE49-F238E27FC236}">
                <a16:creationId xmlns:a16="http://schemas.microsoft.com/office/drawing/2014/main" id="{825FA55B-8D2A-6C72-4A7F-7C677D5E2B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4" b="108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119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DFD35D-7E48-5C50-1640-042CB2DA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1"/>
            <a:ext cx="3859397" cy="706582"/>
          </a:xfrm>
          <a:solidFill>
            <a:schemeClr val="accent1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Αθηνά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521C616-67DA-7D3A-A229-8C9811533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" y="2608486"/>
            <a:ext cx="3859397" cy="3226825"/>
          </a:xfrm>
        </p:spPr>
        <p:txBody>
          <a:bodyPr>
            <a:normAutofit/>
          </a:bodyPr>
          <a:lstStyle/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Αθηνά είναι η θεά της σοφίας, της στρατηγικής, του πολέμου και των τεχνών.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Γεννήθηκε μέσα από το κεφάλι του Δία, ο οποίος είχε καταπιεί τη μητέρα της Μήτιδα.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Σύμβολο της είναι η κουκουβάγια και η ασπίδα.</a:t>
            </a:r>
          </a:p>
        </p:txBody>
      </p:sp>
      <p:pic>
        <p:nvPicPr>
          <p:cNvPr id="10" name="Θέση εικόνας 9" descr="Εικόνα της θεάς Αθηνάς σε μορφή καρτούν.">
            <a:extLst>
              <a:ext uri="{FF2B5EF4-FFF2-40B4-BE49-F238E27FC236}">
                <a16:creationId xmlns:a16="http://schemas.microsoft.com/office/drawing/2014/main" id="{2AAC329C-7ABF-1FB4-5CC1-054734D6A0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2" t="-464" r="398" b="-12058"/>
          <a:stretch>
            <a:fillRect/>
          </a:stretch>
        </p:blipFill>
        <p:spPr>
          <a:xfrm>
            <a:off x="6847607" y="800100"/>
            <a:ext cx="3859397" cy="5777345"/>
          </a:xfrm>
        </p:spPr>
      </p:pic>
    </p:spTree>
    <p:extLst>
      <p:ext uri="{BB962C8B-B14F-4D97-AF65-F5344CB8AC3E}">
        <p14:creationId xmlns:p14="http://schemas.microsoft.com/office/powerpoint/2010/main" val="341074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849DE5-D975-79A9-44B7-64B33B68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716973"/>
          </a:xfrm>
          <a:solidFill>
            <a:schemeClr val="accent1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Απόλλωνας</a:t>
            </a:r>
          </a:p>
        </p:txBody>
      </p:sp>
      <p:pic>
        <p:nvPicPr>
          <p:cNvPr id="6" name="Θέση εικόνας 5" descr="Εικόνα του θεού Απόλλωνα σε στυλ καρτούν.">
            <a:extLst>
              <a:ext uri="{FF2B5EF4-FFF2-40B4-BE49-F238E27FC236}">
                <a16:creationId xmlns:a16="http://schemas.microsoft.com/office/drawing/2014/main" id="{1A31CBE0-83AF-5303-9BE3-C442042618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85" r="895" b="5882"/>
          <a:stretch>
            <a:fillRect/>
          </a:stretch>
        </p:blipFill>
        <p:spPr>
          <a:xfrm>
            <a:off x="4937760" y="727364"/>
            <a:ext cx="6533804" cy="5798127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6E19F25-58CF-EBBB-7A84-A44C08FBA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546140"/>
            <a:ext cx="3859397" cy="3226825"/>
          </a:xfrm>
        </p:spPr>
        <p:txBody>
          <a:bodyPr/>
          <a:lstStyle/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Απόλλωνας είναι ο θεός της μουσικής, του χορού, της ποίησης και της μαντείας.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παιδί του Δία και της Λητούς.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Σύμβολο του είναι η λύρα και η κιθάρα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88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1E4BC9-B3A8-0C35-6D79-84BB6F6A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1371601"/>
            <a:ext cx="3859396" cy="706581"/>
          </a:xfrm>
          <a:solidFill>
            <a:schemeClr val="accent1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Άρτεμις</a:t>
            </a:r>
          </a:p>
        </p:txBody>
      </p:sp>
      <p:pic>
        <p:nvPicPr>
          <p:cNvPr id="6" name="Θέση εικόνας 5" descr="Εικόνα της θεάς Άρτεμις σε στυλ καρτούν.">
            <a:extLst>
              <a:ext uri="{FF2B5EF4-FFF2-40B4-BE49-F238E27FC236}">
                <a16:creationId xmlns:a16="http://schemas.microsoft.com/office/drawing/2014/main" id="{3A4CC9A2-479C-7DDE-F98A-0038661AE9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130" r="1368" b="6197"/>
          <a:stretch>
            <a:fillRect/>
          </a:stretch>
        </p:blipFill>
        <p:spPr>
          <a:xfrm>
            <a:off x="4937760" y="789709"/>
            <a:ext cx="6502631" cy="5715000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2CC9917-C564-A9CE-B15E-5A31EC02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577313"/>
            <a:ext cx="3859397" cy="3226825"/>
          </a:xfrm>
        </p:spPr>
        <p:txBody>
          <a:bodyPr>
            <a:normAutofit/>
          </a:bodyPr>
          <a:lstStyle/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Άρτεμις είναι η θεά του κυνηγιού, του φεγγαριού και προστάτιδα των μικρών ζώων.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κόρη του Δία και της Λητούς.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Σύμβολο της είναι το τόξο, το βέλος και το ελάφι.</a:t>
            </a:r>
          </a:p>
        </p:txBody>
      </p:sp>
    </p:spTree>
    <p:extLst>
      <p:ext uri="{BB962C8B-B14F-4D97-AF65-F5344CB8AC3E}">
        <p14:creationId xmlns:p14="http://schemas.microsoft.com/office/powerpoint/2010/main" val="423225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E619E1-0EA3-BCE7-973C-8CD48509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675409"/>
          </a:xfrm>
          <a:solidFill>
            <a:schemeClr val="accent1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Άρης</a:t>
            </a:r>
          </a:p>
        </p:txBody>
      </p:sp>
      <p:pic>
        <p:nvPicPr>
          <p:cNvPr id="6" name="Θέση εικόνας 5" descr="Εικόνα του θεού Άρη σε στυλ καρτούν.">
            <a:extLst>
              <a:ext uri="{FF2B5EF4-FFF2-40B4-BE49-F238E27FC236}">
                <a16:creationId xmlns:a16="http://schemas.microsoft.com/office/drawing/2014/main" id="{BDF41C11-34D3-7529-3623-B94D434639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2" r="1684" b="2573"/>
          <a:stretch>
            <a:fillRect/>
          </a:stretch>
        </p:blipFill>
        <p:spPr>
          <a:xfrm>
            <a:off x="4937760" y="280554"/>
            <a:ext cx="6481849" cy="6463145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5305C28-3B71-641D-2BD7-10148C46C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" y="2390276"/>
            <a:ext cx="3859397" cy="3226825"/>
          </a:xfrm>
        </p:spPr>
        <p:txBody>
          <a:bodyPr>
            <a:normAutofit/>
          </a:bodyPr>
          <a:lstStyle/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Άρης είναι ο θεός του πολέμου.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γιος της Ήρας και του Δία.</a:t>
            </a:r>
          </a:p>
          <a:p>
            <a:pPr algn="just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Σύμβολο του είναι η ασπίδα, το δόρυ και το κράνος.</a:t>
            </a:r>
          </a:p>
        </p:txBody>
      </p:sp>
    </p:spTree>
    <p:extLst>
      <p:ext uri="{BB962C8B-B14F-4D97-AF65-F5344CB8AC3E}">
        <p14:creationId xmlns:p14="http://schemas.microsoft.com/office/powerpoint/2010/main" val="2942198093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153</TotalTime>
  <Words>526</Words>
  <Application>Microsoft Office PowerPoint</Application>
  <PresentationFormat>Ευρεία οθόνη</PresentationFormat>
  <Paragraphs>55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Grandview Display</vt:lpstr>
      <vt:lpstr>DashVTI</vt:lpstr>
      <vt:lpstr>Οι 12  Θεοί του Ολύμπου</vt:lpstr>
      <vt:lpstr>Λίγα Λόγια…</vt:lpstr>
      <vt:lpstr>Ο Δίας</vt:lpstr>
      <vt:lpstr>Η Ήρα</vt:lpstr>
      <vt:lpstr>Ο Ποσειδώνας</vt:lpstr>
      <vt:lpstr>Η Αθηνά</vt:lpstr>
      <vt:lpstr>Ο Απόλλωνας</vt:lpstr>
      <vt:lpstr>Η Άρτεμις</vt:lpstr>
      <vt:lpstr>Ο Άρης</vt:lpstr>
      <vt:lpstr>Η Αφροδίτη</vt:lpstr>
      <vt:lpstr>Ο Ήφαιστος</vt:lpstr>
      <vt:lpstr>Ο Ερμής</vt:lpstr>
      <vt:lpstr>Η Δήμητρα</vt:lpstr>
      <vt:lpstr>Η Εστία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TSAGKARI NEFELI-CHRISTINA</dc:creator>
  <cp:lastModifiedBy>TSAGKARI NEFELI-CHRISTINA</cp:lastModifiedBy>
  <cp:revision>1</cp:revision>
  <dcterms:created xsi:type="dcterms:W3CDTF">2025-10-30T13:04:36Z</dcterms:created>
  <dcterms:modified xsi:type="dcterms:W3CDTF">2025-10-30T15:37:40Z</dcterms:modified>
</cp:coreProperties>
</file>