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 Soft Icecream" panose="020B0604020202020204" charset="0"/>
      <p:regular r:id="rId8"/>
    </p:embeddedFont>
    <p:embeddedFont>
      <p:font typeface="Canva Sans" panose="020B0604020202020204" charset="0"/>
      <p:regular r:id="rId9"/>
    </p:embeddedFont>
    <p:embeddedFont>
      <p:font typeface="Costa Rica" panose="020B0604020202020204" charset="0"/>
      <p:regular r:id="rId10"/>
    </p:embeddedFont>
    <p:embeddedFont>
      <p:font typeface="Francois One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455" y="422379"/>
            <a:ext cx="17411089" cy="9442243"/>
            <a:chOff x="0" y="0"/>
            <a:chExt cx="4585637" cy="2486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5637" cy="2486846"/>
            </a:xfrm>
            <a:custGeom>
              <a:avLst/>
              <a:gdLst/>
              <a:ahLst/>
              <a:cxnLst/>
              <a:rect l="l" t="t" r="r" b="b"/>
              <a:pathLst>
                <a:path w="4585637" h="2486846">
                  <a:moveTo>
                    <a:pt x="0" y="0"/>
                  </a:moveTo>
                  <a:lnTo>
                    <a:pt x="4585637" y="0"/>
                  </a:lnTo>
                  <a:lnTo>
                    <a:pt x="4585637" y="2486846"/>
                  </a:lnTo>
                  <a:lnTo>
                    <a:pt x="0" y="2486846"/>
                  </a:lnTo>
                  <a:close/>
                </a:path>
              </a:pathLst>
            </a:custGeom>
            <a:solidFill>
              <a:srgbClr val="80C1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5637" cy="252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125529"/>
            <a:ext cx="11292762" cy="7739093"/>
          </a:xfrm>
          <a:custGeom>
            <a:avLst/>
            <a:gdLst/>
            <a:ahLst/>
            <a:cxnLst/>
            <a:rect l="l" t="t" r="r" b="b"/>
            <a:pathLst>
              <a:path w="11292762" h="7739093">
                <a:moveTo>
                  <a:pt x="0" y="0"/>
                </a:moveTo>
                <a:lnTo>
                  <a:pt x="11292762" y="0"/>
                </a:lnTo>
                <a:lnTo>
                  <a:pt x="11292762" y="7739092"/>
                </a:lnTo>
                <a:lnTo>
                  <a:pt x="0" y="773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33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69971" y="528307"/>
            <a:ext cx="5791289" cy="4265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37"/>
              </a:lnSpc>
            </a:pPr>
            <a:r>
              <a:rPr lang="en-US" sz="7955">
                <a:solidFill>
                  <a:srgbClr val="000000"/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ΜΑΘΑΙΝΩ ΓΙΑ ΤΟ ΔΙΑΔΙΚΤΥΟ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7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455" y="422379"/>
            <a:ext cx="17411089" cy="9442243"/>
            <a:chOff x="0" y="0"/>
            <a:chExt cx="4585637" cy="2486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5637" cy="2486846"/>
            </a:xfrm>
            <a:custGeom>
              <a:avLst/>
              <a:gdLst/>
              <a:ahLst/>
              <a:cxnLst/>
              <a:rect l="l" t="t" r="r" b="b"/>
              <a:pathLst>
                <a:path w="4585637" h="2486846">
                  <a:moveTo>
                    <a:pt x="0" y="0"/>
                  </a:moveTo>
                  <a:lnTo>
                    <a:pt x="4585637" y="0"/>
                  </a:lnTo>
                  <a:lnTo>
                    <a:pt x="4585637" y="2486846"/>
                  </a:lnTo>
                  <a:lnTo>
                    <a:pt x="0" y="24868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5637" cy="252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5637276" cy="8229600"/>
          </a:xfrm>
          <a:custGeom>
            <a:avLst/>
            <a:gdLst/>
            <a:ahLst/>
            <a:cxnLst/>
            <a:rect l="l" t="t" r="r" b="b"/>
            <a:pathLst>
              <a:path w="5637276" h="8229600">
                <a:moveTo>
                  <a:pt x="0" y="0"/>
                </a:moveTo>
                <a:lnTo>
                  <a:pt x="5637276" y="0"/>
                </a:lnTo>
                <a:lnTo>
                  <a:pt x="56372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873454" y="1028700"/>
            <a:ext cx="9385846" cy="8229600"/>
            <a:chOff x="0" y="0"/>
            <a:chExt cx="2471992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71992" cy="2167467"/>
            </a:xfrm>
            <a:custGeom>
              <a:avLst/>
              <a:gdLst/>
              <a:ahLst/>
              <a:cxnLst/>
              <a:rect l="l" t="t" r="r" b="b"/>
              <a:pathLst>
                <a:path w="2471992" h="2167467">
                  <a:moveTo>
                    <a:pt x="0" y="0"/>
                  </a:moveTo>
                  <a:lnTo>
                    <a:pt x="2471992" y="0"/>
                  </a:lnTo>
                  <a:lnTo>
                    <a:pt x="24719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471992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55941" y="1229318"/>
            <a:ext cx="9220871" cy="7361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4"/>
              </a:lnSpc>
            </a:pPr>
            <a:r>
              <a:rPr lang="en-US" sz="5617">
                <a:solidFill>
                  <a:srgbClr val="000000"/>
                </a:solidFill>
                <a:latin typeface="Costa Rica"/>
                <a:ea typeface="Costa Rica"/>
                <a:cs typeface="Costa Rica"/>
                <a:sym typeface="Costa Rica"/>
              </a:rPr>
              <a:t>Τι είναι το Διαδίκτυο;</a:t>
            </a:r>
          </a:p>
          <a:p>
            <a:pPr algn="l">
              <a:lnSpc>
                <a:spcPts val="6044"/>
              </a:lnSpc>
            </a:pPr>
            <a:endParaRPr lang="en-US" sz="5617">
              <a:solidFill>
                <a:srgbClr val="000000"/>
              </a:solidFill>
              <a:latin typeface="Costa Rica"/>
              <a:ea typeface="Costa Rica"/>
              <a:cs typeface="Costa Rica"/>
              <a:sym typeface="Costa Rica"/>
            </a:endParaRPr>
          </a:p>
          <a:p>
            <a:pPr algn="l">
              <a:lnSpc>
                <a:spcPts val="4924"/>
              </a:lnSpc>
            </a:pPr>
            <a:r>
              <a:rPr lang="en-US" sz="3517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Ένας εξαιρετικά ωραίος τρόπος με τον οποίο οι υπολογιστές επικοινωνούν μεταξύ τους</a:t>
            </a:r>
          </a:p>
          <a:p>
            <a:pPr algn="l">
              <a:lnSpc>
                <a:spcPts val="4924"/>
              </a:lnSpc>
            </a:pPr>
            <a:endParaRPr lang="en-US" sz="3517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algn="l">
              <a:lnSpc>
                <a:spcPts val="4924"/>
              </a:lnSpc>
            </a:pPr>
            <a:r>
              <a:rPr lang="en-US" sz="3517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Σαν μια γιγάντια παιδική χαρά για υπολογιστές</a:t>
            </a:r>
          </a:p>
          <a:p>
            <a:pPr algn="l">
              <a:lnSpc>
                <a:spcPts val="4924"/>
              </a:lnSpc>
            </a:pPr>
            <a:endParaRPr lang="en-US" sz="3517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algn="l">
              <a:lnSpc>
                <a:spcPts val="4924"/>
              </a:lnSpc>
            </a:pPr>
            <a:r>
              <a:rPr lang="en-US" sz="3517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Μας βοηθά να μαθαίνουμε, να παίζουμε και να συνδεόμαστε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455" y="422379"/>
            <a:ext cx="17411089" cy="9442243"/>
            <a:chOff x="0" y="0"/>
            <a:chExt cx="4585637" cy="2486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5637" cy="2486846"/>
            </a:xfrm>
            <a:custGeom>
              <a:avLst/>
              <a:gdLst/>
              <a:ahLst/>
              <a:cxnLst/>
              <a:rect l="l" t="t" r="r" b="b"/>
              <a:pathLst>
                <a:path w="4585637" h="2486846">
                  <a:moveTo>
                    <a:pt x="0" y="0"/>
                  </a:moveTo>
                  <a:lnTo>
                    <a:pt x="4585637" y="0"/>
                  </a:lnTo>
                  <a:lnTo>
                    <a:pt x="4585637" y="2486846"/>
                  </a:lnTo>
                  <a:lnTo>
                    <a:pt x="0" y="24868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5637" cy="252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73454" y="1028700"/>
            <a:ext cx="9385846" cy="8229600"/>
            <a:chOff x="0" y="0"/>
            <a:chExt cx="247199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1992" cy="2167467"/>
            </a:xfrm>
            <a:custGeom>
              <a:avLst/>
              <a:gdLst/>
              <a:ahLst/>
              <a:cxnLst/>
              <a:rect l="l" t="t" r="r" b="b"/>
              <a:pathLst>
                <a:path w="2471992" h="2167467">
                  <a:moveTo>
                    <a:pt x="0" y="0"/>
                  </a:moveTo>
                  <a:lnTo>
                    <a:pt x="2471992" y="0"/>
                  </a:lnTo>
                  <a:lnTo>
                    <a:pt x="24719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899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71992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42049" y="3898809"/>
            <a:ext cx="8062270" cy="5965813"/>
          </a:xfrm>
          <a:custGeom>
            <a:avLst/>
            <a:gdLst/>
            <a:ahLst/>
            <a:cxnLst/>
            <a:rect l="l" t="t" r="r" b="b"/>
            <a:pathLst>
              <a:path w="8062270" h="5965813">
                <a:moveTo>
                  <a:pt x="0" y="0"/>
                </a:moveTo>
                <a:lnTo>
                  <a:pt x="8062270" y="0"/>
                </a:lnTo>
                <a:lnTo>
                  <a:pt x="8062270" y="5965812"/>
                </a:lnTo>
                <a:lnTo>
                  <a:pt x="0" y="5965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93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704319" y="1456747"/>
            <a:ext cx="7799291" cy="737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1"/>
              </a:lnSpc>
            </a:pPr>
            <a:r>
              <a:rPr lang="en-US" sz="6079">
                <a:solidFill>
                  <a:srgbClr val="000000"/>
                </a:solidFill>
                <a:latin typeface="Costa Rica"/>
                <a:ea typeface="Costa Rica"/>
                <a:cs typeface="Costa Rica"/>
                <a:sym typeface="Costa Rica"/>
              </a:rPr>
              <a:t>Τι κάνω στο Διαδίκτυο</a:t>
            </a:r>
          </a:p>
          <a:p>
            <a:pPr algn="ctr">
              <a:lnSpc>
                <a:spcPts val="7111"/>
              </a:lnSpc>
            </a:pPr>
            <a:endParaRPr lang="en-US" sz="6079">
              <a:solidFill>
                <a:srgbClr val="000000"/>
              </a:solidFill>
              <a:latin typeface="Costa Rica"/>
              <a:ea typeface="Costa Rica"/>
              <a:cs typeface="Costa Rica"/>
              <a:sym typeface="Costa Rica"/>
            </a:endParaRPr>
          </a:p>
          <a:p>
            <a:pPr marL="729636" lvl="1" indent="-364818" algn="l">
              <a:lnSpc>
                <a:spcPts val="4731"/>
              </a:lnSpc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βλέπω βίντεο και τα αγαπημένα μου κινούμενα σχέδια</a:t>
            </a:r>
          </a:p>
          <a:p>
            <a:pPr algn="l">
              <a:lnSpc>
                <a:spcPts val="4731"/>
              </a:lnSpc>
            </a:pPr>
            <a:endParaRPr lang="en-US" sz="3379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marL="729636" lvl="1" indent="-364818" algn="l">
              <a:lnSpc>
                <a:spcPts val="4731"/>
              </a:lnSpc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παίζω παιχνίδια με φίλους (ακόμη κι αν βρίσκονται μακριά)</a:t>
            </a:r>
          </a:p>
          <a:p>
            <a:pPr algn="l">
              <a:lnSpc>
                <a:spcPts val="4731"/>
              </a:lnSpc>
            </a:pPr>
            <a:endParaRPr lang="en-US" sz="3379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marL="729636" lvl="1" indent="-364818" algn="l">
              <a:lnSpc>
                <a:spcPts val="4731"/>
              </a:lnSpc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μαθαίνω καινούρια πράγματα βρίσκοντας πληροφορίες</a:t>
            </a:r>
          </a:p>
          <a:p>
            <a:pPr algn="l">
              <a:lnSpc>
                <a:spcPts val="4311"/>
              </a:lnSpc>
            </a:pPr>
            <a:endParaRPr lang="en-US" sz="3379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455" y="422379"/>
            <a:ext cx="17411089" cy="9442243"/>
            <a:chOff x="0" y="0"/>
            <a:chExt cx="4585637" cy="2486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5637" cy="2486846"/>
            </a:xfrm>
            <a:custGeom>
              <a:avLst/>
              <a:gdLst/>
              <a:ahLst/>
              <a:cxnLst/>
              <a:rect l="l" t="t" r="r" b="b"/>
              <a:pathLst>
                <a:path w="4585637" h="2486846">
                  <a:moveTo>
                    <a:pt x="0" y="0"/>
                  </a:moveTo>
                  <a:lnTo>
                    <a:pt x="4585637" y="0"/>
                  </a:lnTo>
                  <a:lnTo>
                    <a:pt x="4585637" y="2486846"/>
                  </a:lnTo>
                  <a:lnTo>
                    <a:pt x="0" y="24868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5637" cy="252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73454" y="1028700"/>
            <a:ext cx="9385846" cy="8835921"/>
            <a:chOff x="0" y="0"/>
            <a:chExt cx="2471992" cy="23271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1992" cy="2327156"/>
            </a:xfrm>
            <a:custGeom>
              <a:avLst/>
              <a:gdLst/>
              <a:ahLst/>
              <a:cxnLst/>
              <a:rect l="l" t="t" r="r" b="b"/>
              <a:pathLst>
                <a:path w="2471992" h="2327156">
                  <a:moveTo>
                    <a:pt x="0" y="0"/>
                  </a:moveTo>
                  <a:lnTo>
                    <a:pt x="2471992" y="0"/>
                  </a:lnTo>
                  <a:lnTo>
                    <a:pt x="2471992" y="2327156"/>
                  </a:lnTo>
                  <a:lnTo>
                    <a:pt x="0" y="2327156"/>
                  </a:lnTo>
                  <a:close/>
                </a:path>
              </a:pathLst>
            </a:custGeom>
            <a:solidFill>
              <a:srgbClr val="7DD2A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71992" cy="2365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36965" y="1028700"/>
            <a:ext cx="4063365" cy="8229600"/>
          </a:xfrm>
          <a:custGeom>
            <a:avLst/>
            <a:gdLst/>
            <a:ahLst/>
            <a:cxnLst/>
            <a:rect l="l" t="t" r="r" b="b"/>
            <a:pathLst>
              <a:path w="4063365" h="8229600">
                <a:moveTo>
                  <a:pt x="0" y="0"/>
                </a:moveTo>
                <a:lnTo>
                  <a:pt x="4063365" y="0"/>
                </a:lnTo>
                <a:lnTo>
                  <a:pt x="40633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288911" y="976260"/>
            <a:ext cx="8554933" cy="877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Costa Rica"/>
                <a:ea typeface="Costa Rica"/>
                <a:cs typeface="Costa Rica"/>
                <a:sym typeface="Costa Rica"/>
              </a:rPr>
              <a:t>Μένω ασφαλής</a:t>
            </a:r>
          </a:p>
          <a:p>
            <a:pPr algn="ctr">
              <a:lnSpc>
                <a:spcPts val="8119"/>
              </a:lnSpc>
            </a:pPr>
            <a:endParaRPr lang="en-US" sz="5799">
              <a:solidFill>
                <a:srgbClr val="000000"/>
              </a:solidFill>
              <a:latin typeface="Costa Rica"/>
              <a:ea typeface="Costa Rica"/>
              <a:cs typeface="Costa Rica"/>
              <a:sym typeface="Costa Rica"/>
            </a:endParaRPr>
          </a:p>
          <a:p>
            <a:pPr algn="l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Αυτό σημαίνει ότι πρέπει να κρατώ κρυφά τα προσωπικά μου στοιχεία όπως:</a:t>
            </a:r>
          </a:p>
          <a:p>
            <a:pPr algn="l">
              <a:lnSpc>
                <a:spcPts val="5879"/>
              </a:lnSpc>
            </a:pPr>
            <a:endParaRPr lang="en-US" sz="4199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το όνομά μου</a:t>
            </a:r>
          </a:p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τη διεύθυνσή μου</a:t>
            </a:r>
          </a:p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τον αριθμό τηλεφώνου μου</a:t>
            </a:r>
          </a:p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τους κωδικούς πρόσβασης </a:t>
            </a:r>
          </a:p>
          <a:p>
            <a:pPr marL="906778" lvl="1" indent="-453389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το όνομα του σχολείου μου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6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455" y="422379"/>
            <a:ext cx="17411089" cy="9442243"/>
            <a:chOff x="0" y="0"/>
            <a:chExt cx="4585637" cy="2486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5637" cy="2486846"/>
            </a:xfrm>
            <a:custGeom>
              <a:avLst/>
              <a:gdLst/>
              <a:ahLst/>
              <a:cxnLst/>
              <a:rect l="l" t="t" r="r" b="b"/>
              <a:pathLst>
                <a:path w="4585637" h="2486846">
                  <a:moveTo>
                    <a:pt x="0" y="0"/>
                  </a:moveTo>
                  <a:lnTo>
                    <a:pt x="4585637" y="0"/>
                  </a:lnTo>
                  <a:lnTo>
                    <a:pt x="4585637" y="2486846"/>
                  </a:lnTo>
                  <a:lnTo>
                    <a:pt x="0" y="24868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5637" cy="252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68471" y="422379"/>
            <a:ext cx="9190829" cy="9442243"/>
            <a:chOff x="0" y="0"/>
            <a:chExt cx="2420630" cy="24868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0630" cy="2486846"/>
            </a:xfrm>
            <a:custGeom>
              <a:avLst/>
              <a:gdLst/>
              <a:ahLst/>
              <a:cxnLst/>
              <a:rect l="l" t="t" r="r" b="b"/>
              <a:pathLst>
                <a:path w="2420630" h="2486846">
                  <a:moveTo>
                    <a:pt x="0" y="0"/>
                  </a:moveTo>
                  <a:lnTo>
                    <a:pt x="2420630" y="0"/>
                  </a:lnTo>
                  <a:lnTo>
                    <a:pt x="2420630" y="2486846"/>
                  </a:lnTo>
                  <a:lnTo>
                    <a:pt x="0" y="2486846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20630" cy="252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26546" y="4189736"/>
            <a:ext cx="7873498" cy="5068564"/>
          </a:xfrm>
          <a:custGeom>
            <a:avLst/>
            <a:gdLst/>
            <a:ahLst/>
            <a:cxnLst/>
            <a:rect l="l" t="t" r="r" b="b"/>
            <a:pathLst>
              <a:path w="7873498" h="5068564">
                <a:moveTo>
                  <a:pt x="0" y="0"/>
                </a:moveTo>
                <a:lnTo>
                  <a:pt x="7873498" y="0"/>
                </a:lnTo>
                <a:lnTo>
                  <a:pt x="7873498" y="5068564"/>
                </a:lnTo>
                <a:lnTo>
                  <a:pt x="0" y="5068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396655" y="-287626"/>
            <a:ext cx="8534460" cy="1039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endParaRPr/>
          </a:p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Costa Rica"/>
                <a:ea typeface="Costa Rica"/>
                <a:cs typeface="Costa Rica"/>
                <a:sym typeface="Costa Rica"/>
              </a:rPr>
              <a:t>Επικοινώνησε</a:t>
            </a:r>
          </a:p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Κάνε φίλους και μοιράσου πράγματα με ανθρώπους απ’ όλο τον κόσμο.</a:t>
            </a:r>
          </a:p>
          <a:p>
            <a:pPr algn="l">
              <a:lnSpc>
                <a:spcPts val="4760"/>
              </a:lnSpc>
            </a:pPr>
            <a:endParaRPr lang="en-US" sz="34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Costa Rica"/>
                <a:ea typeface="Costa Rica"/>
                <a:cs typeface="Costa Rica"/>
                <a:sym typeface="Costa Rica"/>
              </a:rPr>
              <a:t>Μάθε</a:t>
            </a:r>
          </a:p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Ανακάλυψε καινούρια πράγματα κάθε μέρα με ασφάλεια από το σπίτι.</a:t>
            </a:r>
          </a:p>
          <a:p>
            <a:pPr algn="l">
              <a:lnSpc>
                <a:spcPts val="4760"/>
              </a:lnSpc>
            </a:pPr>
            <a:endParaRPr lang="en-US" sz="34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Costa Rica"/>
                <a:ea typeface="Costa Rica"/>
                <a:cs typeface="Costa Rica"/>
                <a:sym typeface="Costa Rica"/>
              </a:rPr>
              <a:t>Διασκέδασε</a:t>
            </a:r>
          </a:p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Απόλαυσε παιχνίδια, βίντεο και ωραίες δραστηριότητες στο διαδίκτυο.</a:t>
            </a:r>
          </a:p>
          <a:p>
            <a:pPr algn="l">
              <a:lnSpc>
                <a:spcPts val="4760"/>
              </a:lnSpc>
            </a:pPr>
            <a:endParaRPr lang="en-US" sz="34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Costa Rica"/>
                <a:ea typeface="Costa Rica"/>
                <a:cs typeface="Costa Rica"/>
                <a:sym typeface="Costa Rica"/>
              </a:rPr>
              <a:t>Να Είσαι Υπεύθυνος</a:t>
            </a: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Να θυμάσαι να μένεις ασφαλής και να χρησιμοποιείς το Διαδίκτυο με σύνεση.</a:t>
            </a:r>
          </a:p>
          <a:p>
            <a:pPr algn="l">
              <a:lnSpc>
                <a:spcPts val="5879"/>
              </a:lnSpc>
            </a:pPr>
            <a:endParaRPr lang="en-US" sz="33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4510094" y="3178225"/>
            <a:ext cx="17411089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Το Διαδίκτυο είναι καταπληκτικό!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455" y="422379"/>
            <a:ext cx="17411089" cy="9442243"/>
            <a:chOff x="0" y="0"/>
            <a:chExt cx="4585637" cy="2486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5637" cy="2486846"/>
            </a:xfrm>
            <a:custGeom>
              <a:avLst/>
              <a:gdLst/>
              <a:ahLst/>
              <a:cxnLst/>
              <a:rect l="l" t="t" r="r" b="b"/>
              <a:pathLst>
                <a:path w="4585637" h="2486846">
                  <a:moveTo>
                    <a:pt x="0" y="0"/>
                  </a:moveTo>
                  <a:lnTo>
                    <a:pt x="4585637" y="0"/>
                  </a:lnTo>
                  <a:lnTo>
                    <a:pt x="4585637" y="2486846"/>
                  </a:lnTo>
                  <a:lnTo>
                    <a:pt x="0" y="24868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5637" cy="2524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9385846" cy="8229600"/>
            <a:chOff x="0" y="0"/>
            <a:chExt cx="247199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1992" cy="2167467"/>
            </a:xfrm>
            <a:custGeom>
              <a:avLst/>
              <a:gdLst/>
              <a:ahLst/>
              <a:cxnLst/>
              <a:rect l="l" t="t" r="r" b="b"/>
              <a:pathLst>
                <a:path w="2471992" h="2167467">
                  <a:moveTo>
                    <a:pt x="0" y="0"/>
                  </a:moveTo>
                  <a:lnTo>
                    <a:pt x="2471992" y="0"/>
                  </a:lnTo>
                  <a:lnTo>
                    <a:pt x="24719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BEA5F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71992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1930634" y="1028700"/>
            <a:ext cx="5328666" cy="8229600"/>
          </a:xfrm>
          <a:custGeom>
            <a:avLst/>
            <a:gdLst/>
            <a:ahLst/>
            <a:cxnLst/>
            <a:rect l="l" t="t" r="r" b="b"/>
            <a:pathLst>
              <a:path w="5328666" h="8229600">
                <a:moveTo>
                  <a:pt x="5328666" y="0"/>
                </a:moveTo>
                <a:lnTo>
                  <a:pt x="0" y="0"/>
                </a:lnTo>
                <a:lnTo>
                  <a:pt x="0" y="8229600"/>
                </a:lnTo>
                <a:lnTo>
                  <a:pt x="5328666" y="8229600"/>
                </a:lnTo>
                <a:lnTo>
                  <a:pt x="532866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44157" y="2934777"/>
            <a:ext cx="8554933" cy="638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Το</a:t>
            </a:r>
            <a:r>
              <a:rPr lang="en-US" sz="4199" dirty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α</a:t>
            </a:r>
            <a:r>
              <a:rPr lang="en-US" sz="4199" dirty="0" err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ρχείο</a:t>
            </a:r>
            <a:r>
              <a:rPr lang="en-US" sz="4199" dirty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δι</a:t>
            </a:r>
            <a:r>
              <a:rPr lang="en-US" sz="4199" dirty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αθέτει άδεια χρήσης</a:t>
            </a:r>
          </a:p>
          <a:p>
            <a:pPr algn="l">
              <a:lnSpc>
                <a:spcPts val="5879"/>
              </a:lnSpc>
            </a:pPr>
            <a:endParaRPr lang="en-US" sz="4199" dirty="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000000"/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Creative Commons </a:t>
            </a:r>
            <a:r>
              <a:rPr lang="en-US" sz="3800" dirty="0" err="1">
                <a:solidFill>
                  <a:srgbClr val="000000"/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Αν</a:t>
            </a:r>
            <a:r>
              <a:rPr lang="en-US" sz="3800" dirty="0">
                <a:solidFill>
                  <a:srgbClr val="000000"/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αφορά Δημιουργού – Μη Εμπορική Χρήση – Παρόμοια Διανομή </a:t>
            </a:r>
          </a:p>
          <a:p>
            <a:pPr algn="ctr">
              <a:lnSpc>
                <a:spcPts val="5320"/>
              </a:lnSpc>
            </a:pPr>
            <a:endParaRPr lang="en-US" sz="3800" dirty="0">
              <a:solidFill>
                <a:srgbClr val="000000"/>
              </a:solidFill>
              <a:latin typeface="AC Soft Icecream"/>
              <a:ea typeface="AC Soft Icecream"/>
              <a:cs typeface="AC Soft Icecream"/>
              <a:sym typeface="AC Soft Icecream"/>
            </a:endParaRPr>
          </a:p>
          <a:p>
            <a:pPr algn="ctr">
              <a:lnSpc>
                <a:spcPts val="5320"/>
              </a:lnSpc>
            </a:pPr>
            <a:r>
              <a:rPr lang="el-GR" sz="2400" dirty="0">
                <a:solidFill>
                  <a:srgbClr val="000000"/>
                </a:solidFill>
                <a:latin typeface="AC Soft Icecream"/>
                <a:ea typeface="AC Soft Icecream"/>
                <a:cs typeface="AC Soft Icecream"/>
                <a:sym typeface="AC Soft Icecream"/>
              </a:rPr>
              <a:t>Δημιουργός: Καλαμώτη Γραμματική</a:t>
            </a:r>
            <a:endParaRPr lang="en-US" sz="2400" dirty="0">
              <a:solidFill>
                <a:srgbClr val="000000"/>
              </a:solidFill>
              <a:latin typeface="AC Soft Icecream"/>
              <a:ea typeface="AC Soft Icecream"/>
              <a:cs typeface="AC Soft Icecream"/>
              <a:sym typeface="AC Soft Icecream"/>
            </a:endParaRPr>
          </a:p>
          <a:p>
            <a:pPr algn="l">
              <a:lnSpc>
                <a:spcPts val="5879"/>
              </a:lnSpc>
            </a:pPr>
            <a:endParaRPr lang="en-US" sz="3800" dirty="0">
              <a:solidFill>
                <a:srgbClr val="000000"/>
              </a:solidFill>
              <a:latin typeface="AC Soft Icecream"/>
              <a:ea typeface="AC Soft Icecream"/>
              <a:cs typeface="AC Soft Icecream"/>
              <a:sym typeface="AC Soft Icecream"/>
            </a:endParaRPr>
          </a:p>
          <a:p>
            <a:pPr algn="l">
              <a:lnSpc>
                <a:spcPts val="5879"/>
              </a:lnSpc>
            </a:pPr>
            <a:endParaRPr lang="en-US" sz="3800" dirty="0">
              <a:solidFill>
                <a:srgbClr val="000000"/>
              </a:solidFill>
              <a:latin typeface="AC Soft Icecream"/>
              <a:ea typeface="AC Soft Icecream"/>
              <a:cs typeface="AC Soft Icecream"/>
              <a:sym typeface="AC Soft Icecre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Προσαρμογή</PresentationFormat>
  <Paragraphs>42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Costa Rica</vt:lpstr>
      <vt:lpstr>Francois One</vt:lpstr>
      <vt:lpstr>AC Soft Icecream</vt:lpstr>
      <vt:lpstr>Arial</vt:lpstr>
      <vt:lpstr>Canva Sans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Safety Presentation Colorful Cartoon Illustrative Style</dc:title>
  <cp:lastModifiedBy>Dimitris K</cp:lastModifiedBy>
  <cp:revision>2</cp:revision>
  <dcterms:created xsi:type="dcterms:W3CDTF">2006-08-16T00:00:00Z</dcterms:created>
  <dcterms:modified xsi:type="dcterms:W3CDTF">2025-05-28T12:18:21Z</dcterms:modified>
  <dc:identifier>DAGmZVTuD5s</dc:identifier>
</cp:coreProperties>
</file>