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pliatsika" userId="05309458a2c06631" providerId="LiveId" clId="{D5191175-258D-445E-9A6E-A764C38159FC}"/>
    <pc:docChg chg="custSel addSld modSld modMainMaster">
      <pc:chgData name="maria pliatsika" userId="05309458a2c06631" providerId="LiveId" clId="{D5191175-258D-445E-9A6E-A764C38159FC}" dt="2024-06-02T16:46:54.730" v="981"/>
      <pc:docMkLst>
        <pc:docMk/>
      </pc:docMkLst>
      <pc:sldChg chg="modSp">
        <pc:chgData name="maria pliatsika" userId="05309458a2c06631" providerId="LiveId" clId="{D5191175-258D-445E-9A6E-A764C38159FC}" dt="2024-06-02T16:46:54.730" v="981"/>
        <pc:sldMkLst>
          <pc:docMk/>
          <pc:sldMk cId="1837220748" sldId="256"/>
        </pc:sldMkLst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1837220748" sldId="256"/>
            <ac:spMk id="3" creationId="{93D51267-BFF9-3A66-030D-BBE27F790096}"/>
          </ac:spMkLst>
        </pc:spChg>
      </pc:sldChg>
      <pc:sldChg chg="modSp mod setBg">
        <pc:chgData name="maria pliatsika" userId="05309458a2c06631" providerId="LiveId" clId="{D5191175-258D-445E-9A6E-A764C38159FC}" dt="2024-06-02T16:46:54.730" v="981"/>
        <pc:sldMkLst>
          <pc:docMk/>
          <pc:sldMk cId="2288112057" sldId="257"/>
        </pc:sldMkLst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2288112057" sldId="257"/>
            <ac:spMk id="2" creationId="{928205BC-11D3-32DA-3C5B-F31B8F8684C1}"/>
          </ac:spMkLst>
        </pc:spChg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2288112057" sldId="257"/>
            <ac:spMk id="3" creationId="{07E91405-4851-5199-7E0F-306166CFC0D6}"/>
          </ac:spMkLst>
        </pc:spChg>
      </pc:sldChg>
      <pc:sldChg chg="modSp new mod">
        <pc:chgData name="maria pliatsika" userId="05309458a2c06631" providerId="LiveId" clId="{D5191175-258D-445E-9A6E-A764C38159FC}" dt="2024-06-02T16:46:54.730" v="981"/>
        <pc:sldMkLst>
          <pc:docMk/>
          <pc:sldMk cId="1006840907" sldId="258"/>
        </pc:sldMkLst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1006840907" sldId="258"/>
            <ac:spMk id="2" creationId="{7FE2E6C7-E827-43D0-CDF9-F2CCF44B4E23}"/>
          </ac:spMkLst>
        </pc:spChg>
        <pc:spChg chg="mod">
          <ac:chgData name="maria pliatsika" userId="05309458a2c06631" providerId="LiveId" clId="{D5191175-258D-445E-9A6E-A764C38159FC}" dt="2024-06-02T16:30:46.677" v="337" actId="5793"/>
          <ac:spMkLst>
            <pc:docMk/>
            <pc:sldMk cId="1006840907" sldId="258"/>
            <ac:spMk id="3" creationId="{27064B75-AEB4-DCA0-DFF1-E225E4528123}"/>
          </ac:spMkLst>
        </pc:spChg>
      </pc:sldChg>
      <pc:sldChg chg="modSp new mod">
        <pc:chgData name="maria pliatsika" userId="05309458a2c06631" providerId="LiveId" clId="{D5191175-258D-445E-9A6E-A764C38159FC}" dt="2024-06-02T16:46:54.730" v="981"/>
        <pc:sldMkLst>
          <pc:docMk/>
          <pc:sldMk cId="928336077" sldId="259"/>
        </pc:sldMkLst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928336077" sldId="259"/>
            <ac:spMk id="2" creationId="{E29530D8-BFC8-4674-A9D1-78149C2476C5}"/>
          </ac:spMkLst>
        </pc:spChg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928336077" sldId="259"/>
            <ac:spMk id="3" creationId="{3C6BE586-9B98-1FA5-57B4-FFF3FFE325BC}"/>
          </ac:spMkLst>
        </pc:spChg>
      </pc:sldChg>
      <pc:sldChg chg="addSp delSp modSp new mod">
        <pc:chgData name="maria pliatsika" userId="05309458a2c06631" providerId="LiveId" clId="{D5191175-258D-445E-9A6E-A764C38159FC}" dt="2024-06-02T16:46:54.730" v="981"/>
        <pc:sldMkLst>
          <pc:docMk/>
          <pc:sldMk cId="3799576576" sldId="260"/>
        </pc:sldMkLst>
        <pc:spChg chg="mod">
          <ac:chgData name="maria pliatsika" userId="05309458a2c06631" providerId="LiveId" clId="{D5191175-258D-445E-9A6E-A764C38159FC}" dt="2024-06-02T16:46:54.730" v="981"/>
          <ac:spMkLst>
            <pc:docMk/>
            <pc:sldMk cId="3799576576" sldId="260"/>
            <ac:spMk id="2" creationId="{0236A50F-71CC-F813-FB95-812D0E877EF4}"/>
          </ac:spMkLst>
        </pc:spChg>
        <pc:spChg chg="del">
          <ac:chgData name="maria pliatsika" userId="05309458a2c06631" providerId="LiveId" clId="{D5191175-258D-445E-9A6E-A764C38159FC}" dt="2024-06-02T16:34:16.608" v="801"/>
          <ac:spMkLst>
            <pc:docMk/>
            <pc:sldMk cId="3799576576" sldId="260"/>
            <ac:spMk id="3" creationId="{F480FC1A-AA6A-60D5-4CD8-934FF3EF85D9}"/>
          </ac:spMkLst>
        </pc:spChg>
        <pc:spChg chg="add mod">
          <ac:chgData name="maria pliatsika" userId="05309458a2c06631" providerId="LiveId" clId="{D5191175-258D-445E-9A6E-A764C38159FC}" dt="2024-06-02T16:46:54.730" v="981"/>
          <ac:spMkLst>
            <pc:docMk/>
            <pc:sldMk cId="3799576576" sldId="260"/>
            <ac:spMk id="4" creationId="{155914F5-31D5-14DE-8937-B68B686EBAF5}"/>
          </ac:spMkLst>
        </pc:spChg>
      </pc:sldChg>
      <pc:sldMasterChg chg="setBg modSldLayout">
        <pc:chgData name="maria pliatsika" userId="05309458a2c06631" providerId="LiveId" clId="{D5191175-258D-445E-9A6E-A764C38159FC}" dt="2024-06-02T16:46:47.489" v="980"/>
        <pc:sldMasterMkLst>
          <pc:docMk/>
          <pc:sldMasterMk cId="0" sldId="2147483648"/>
        </pc:sldMasterMkLst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maria pliatsika" userId="05309458a2c06631" providerId="LiveId" clId="{D5191175-258D-445E-9A6E-A764C38159FC}" dt="2024-06-02T16:46:47.489" v="980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797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8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0347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34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32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749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8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4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8ABD3A-2897-AE76-9D9A-983BB1466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0486" y="2637416"/>
            <a:ext cx="4287224" cy="1583167"/>
          </a:xfrm>
        </p:spPr>
        <p:txBody>
          <a:bodyPr/>
          <a:lstStyle/>
          <a:p>
            <a:r>
              <a:rPr lang="el-GR" sz="3600" dirty="0"/>
              <a:t>Μεσος ορος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3D51267-BFF9-3A66-030D-BBE27F790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Αθανασιοσ μπαμπουκλησ</a:t>
            </a:r>
          </a:p>
        </p:txBody>
      </p:sp>
    </p:spTree>
    <p:extLst>
      <p:ext uri="{BB962C8B-B14F-4D97-AF65-F5344CB8AC3E}">
        <p14:creationId xmlns:p14="http://schemas.microsoft.com/office/powerpoint/2010/main" val="183722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8205BC-11D3-32DA-3C5B-F31B8F86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ειναι ο μεσοσ οροσ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E91405-4851-5199-7E0F-306166CFC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rgbClr val="FF0000"/>
                </a:solidFill>
              </a:rPr>
              <a:t>Όταν έχουμε μια σειρά από μετρήσεις</a:t>
            </a:r>
            <a:r>
              <a:rPr lang="el-G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οι οποίες αφορούν το ίδιο θέμα, μπορούμε να τις προσθέσουμε και </a:t>
            </a:r>
            <a:r>
              <a:rPr lang="el-GR" sz="2400" b="1" dirty="0">
                <a:solidFill>
                  <a:schemeClr val="accent1"/>
                </a:solidFill>
              </a:rPr>
              <a:t>να διαιρέσουμε το άθροισμα με το πλήθος των μετρήσεων. </a:t>
            </a:r>
          </a:p>
          <a:p>
            <a:pPr marL="0" indent="0" algn="just">
              <a:buNone/>
            </a:pPr>
            <a:endParaRPr lang="el-GR" sz="2400" b="1" dirty="0"/>
          </a:p>
          <a:p>
            <a:pPr algn="just"/>
            <a:r>
              <a:rPr lang="el-GR" sz="2400" b="1" dirty="0"/>
              <a:t>Ο αριθμός αυτός που προκύπτει ονομάζεται μέσος όρος των μετρήσεων </a:t>
            </a:r>
          </a:p>
        </p:txBody>
      </p:sp>
    </p:spTree>
    <p:extLst>
      <p:ext uri="{BB962C8B-B14F-4D97-AF65-F5344CB8AC3E}">
        <p14:creationId xmlns:p14="http://schemas.microsoft.com/office/powerpoint/2010/main" val="228811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E2E6C7-E827-43D0-CDF9-F2CCF44B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l-GR" sz="3600" dirty="0"/>
              <a:t>Γιατι χρειαζομαστε το μεσο ορο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064B75-AEB4-DCA0-DFF1-E225E452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5237"/>
            <a:ext cx="10178322" cy="4184356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Ο μέσος όρος </a:t>
            </a:r>
            <a:r>
              <a:rPr lang="el-GR" dirty="0"/>
              <a:t>είναι πολύ χρήσιμος σε διάφορες περιπτώσεις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Αντιπροσωπεύει με σαφή τρόπο μια ομάδα μετρήσεων </a:t>
            </a:r>
          </a:p>
          <a:p>
            <a:r>
              <a:rPr lang="el-GR" dirty="0">
                <a:solidFill>
                  <a:srgbClr val="00B050"/>
                </a:solidFill>
              </a:rPr>
              <a:t>Διευκολύνει τη σύγκριση ανάμεσα σε δυο ή περισσότερες ομάδες μετρήσεων </a:t>
            </a:r>
          </a:p>
          <a:p>
            <a:r>
              <a:rPr lang="el-GR" dirty="0">
                <a:solidFill>
                  <a:srgbClr val="7030A0"/>
                </a:solidFill>
              </a:rPr>
              <a:t>Επιτρέπει την πρόβλεψη μιας μέτρησης.</a:t>
            </a:r>
          </a:p>
        </p:txBody>
      </p:sp>
    </p:spTree>
    <p:extLst>
      <p:ext uri="{BB962C8B-B14F-4D97-AF65-F5344CB8AC3E}">
        <p14:creationId xmlns:p14="http://schemas.microsoft.com/office/powerpoint/2010/main" val="100684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9530D8-BFC8-4674-A9D1-78149C24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l-GR" sz="3600" dirty="0"/>
              <a:t>Αντιπροσωπευση μιας ομαδασ μετρησεων(μ.ο)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6BE586-9B98-1FA5-57B4-FFF3FFE32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7030A0"/>
                </a:solidFill>
              </a:rPr>
              <a:t>Πχ. Ένας μαθητής της Ε δημοτικού πήρε στο α΄τρίμηνο τους εξής βαθμούς στα 10 μαθήματα </a:t>
            </a:r>
          </a:p>
          <a:p>
            <a:r>
              <a:rPr lang="el-GR" dirty="0">
                <a:solidFill>
                  <a:srgbClr val="FF0000"/>
                </a:solidFill>
              </a:rPr>
              <a:t>Γλώσσα 9 , Μαθηματικά 10, Φυσική 10, Ιστοριά 9, Θρησκευτικά 10, Γεωγραφία 8, Κπα 9, Αγγλικά 9, Φυσική Αγωγή 10, Αισθ.Αγωγή 9 </a:t>
            </a:r>
          </a:p>
          <a:p>
            <a:endParaRPr lang="el-GR" dirty="0"/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Ο μέσος όρος των μαθημάτων του είναι 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9+10+10+9+10+8+9+9+10+9/10=93/10=9,3</a:t>
            </a:r>
          </a:p>
          <a:p>
            <a:endParaRPr lang="el-GR" dirty="0"/>
          </a:p>
          <a:p>
            <a:r>
              <a:rPr lang="el-GR" dirty="0"/>
              <a:t>Τελικά ο </a:t>
            </a:r>
            <a:r>
              <a:rPr lang="el-GR" dirty="0">
                <a:solidFill>
                  <a:srgbClr val="C00000"/>
                </a:solidFill>
              </a:rPr>
              <a:t>μέσος όρος του είναι 9,3</a:t>
            </a:r>
          </a:p>
        </p:txBody>
      </p:sp>
    </p:spTree>
    <p:extLst>
      <p:ext uri="{BB962C8B-B14F-4D97-AF65-F5344CB8AC3E}">
        <p14:creationId xmlns:p14="http://schemas.microsoft.com/office/powerpoint/2010/main" val="92833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36A50F-71CC-F813-FB95-812D0E87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Συγκριση αναμεσα σε ομαδεσ μετρησεων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155914F5-31D5-14DE-8937-B68B686EB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l-GR" dirty="0">
                <a:solidFill>
                  <a:srgbClr val="7030A0"/>
                </a:solidFill>
              </a:rPr>
              <a:t>Πχ. Ένας άλλος  μαθητής της Ε δημοτικού πήρε στο α΄τρίμηνο τους εξής βαθμούς στα 10 μαθήματα </a:t>
            </a:r>
          </a:p>
          <a:p>
            <a:r>
              <a:rPr lang="el-GR" dirty="0">
                <a:solidFill>
                  <a:srgbClr val="C00000"/>
                </a:solidFill>
              </a:rPr>
              <a:t>Γλώσσα 10 , Μαθηματικά 10, Φυσική 9, Ιστοριά 10, Θρησκευτικά 10, Γεωγραφία 9, Κπα 9, Αγγλικά 9, Φυσική Αγωγή 9, Αισθ.Αγωγή 9 </a:t>
            </a:r>
          </a:p>
          <a:p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00B050"/>
                </a:solidFill>
              </a:rPr>
              <a:t>Ο μέσος όρος των μαθημάτων του είναι </a:t>
            </a:r>
          </a:p>
          <a:p>
            <a:r>
              <a:rPr lang="el-GR" dirty="0">
                <a:solidFill>
                  <a:srgbClr val="00B050"/>
                </a:solidFill>
              </a:rPr>
              <a:t>10+10+9+10+10+9+9+9+9+9/10=94/10=9,4</a:t>
            </a:r>
          </a:p>
          <a:p>
            <a:endParaRPr lang="el-GR" dirty="0">
              <a:solidFill>
                <a:srgbClr val="7030A0"/>
              </a:solidFill>
            </a:endParaRPr>
          </a:p>
          <a:p>
            <a:r>
              <a:rPr lang="el-GR" dirty="0">
                <a:solidFill>
                  <a:schemeClr val="accent3">
                    <a:lumMod val="50000"/>
                  </a:schemeClr>
                </a:solidFill>
              </a:rPr>
              <a:t>Τελικά ο μέσος όρος του είναι 9,4</a:t>
            </a:r>
          </a:p>
          <a:p>
            <a:pPr algn="ctr"/>
            <a:r>
              <a:rPr lang="el-GR" dirty="0">
                <a:solidFill>
                  <a:srgbClr val="FF0000"/>
                </a:solidFill>
              </a:rPr>
              <a:t>Άρα ο β είχε καλύτερη επίδοση</a:t>
            </a:r>
          </a:p>
        </p:txBody>
      </p:sp>
    </p:spTree>
    <p:extLst>
      <p:ext uri="{BB962C8B-B14F-4D97-AF65-F5344CB8AC3E}">
        <p14:creationId xmlns:p14="http://schemas.microsoft.com/office/powerpoint/2010/main" val="3799576576"/>
      </p:ext>
    </p:extLst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Κάρτα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άρτα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Κάρτα</Template>
  <TotalTime>24</TotalTime>
  <Words>236</Words>
  <Application>Microsoft Office PowerPoint</Application>
  <PresentationFormat>Ευρεία οθόνη</PresentationFormat>
  <Paragraphs>29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Κάρτα</vt:lpstr>
      <vt:lpstr>Μεσος ορος</vt:lpstr>
      <vt:lpstr>Τι ειναι ο μεσοσ οροσ</vt:lpstr>
      <vt:lpstr>Γιατι χρειαζομαστε το μεσο ορο</vt:lpstr>
      <vt:lpstr>Αντιπροσωπευση μιας ομαδασ μετρησεων(μ.ο)</vt:lpstr>
      <vt:lpstr>Συγκριση αναμεσα σε ομαδεσ μετρησεων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pliatsika</dc:creator>
  <cp:lastModifiedBy>maria pliatsika</cp:lastModifiedBy>
  <cp:revision>1</cp:revision>
  <dcterms:created xsi:type="dcterms:W3CDTF">2024-06-02T16:20:32Z</dcterms:created>
  <dcterms:modified xsi:type="dcterms:W3CDTF">2024-06-02T16:46:59Z</dcterms:modified>
</cp:coreProperties>
</file>