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71" r:id="rId3"/>
    <p:sldId id="264" r:id="rId4"/>
    <p:sldId id="260" r:id="rId5"/>
    <p:sldId id="266" r:id="rId6"/>
    <p:sldId id="267" r:id="rId7"/>
    <p:sldId id="268" r:id="rId8"/>
    <p:sldId id="269" r:id="rId9"/>
    <p:sldId id="273" r:id="rId10"/>
    <p:sldId id="258" r:id="rId11"/>
    <p:sldId id="270" r:id="rId12"/>
    <p:sldId id="272" r:id="rId13"/>
    <p:sldId id="261" r:id="rId14"/>
    <p:sldId id="263" r:id="rId15"/>
    <p:sldId id="262" r:id="rId16"/>
    <p:sldId id="274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45A4"/>
    <a:srgbClr val="EB33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59120-F936-4301-BC7D-C45866A7495C}" type="doc">
      <dgm:prSet loTypeId="urn:microsoft.com/office/officeart/2005/8/layout/hProcess9" loCatId="process" qsTypeId="urn:microsoft.com/office/officeart/2005/8/quickstyle/3d9" qsCatId="3D" csTypeId="urn:microsoft.com/office/officeart/2005/8/colors/accent1_2" csCatId="accent1" phldr="1"/>
      <dgm:spPr/>
    </dgm:pt>
    <dgm:pt modelId="{415B1D56-48DC-4E1E-A90A-FF3F60A07B3E}">
      <dgm:prSet/>
      <dgm:spPr/>
      <dgm:t>
        <a:bodyPr/>
        <a:lstStyle/>
        <a:p>
          <a:r>
            <a:rPr lang="el-GR" smtClean="0"/>
            <a:t>ΘΕΡΜΟΠΛΗΞΙΑ</a:t>
          </a:r>
          <a:endParaRPr lang="el-GR"/>
        </a:p>
      </dgm:t>
    </dgm:pt>
    <dgm:pt modelId="{145FCC6D-DD3E-47D2-BA2F-1113E5D673C5}" type="parTrans" cxnId="{D4E0C3E7-1F32-4AD8-9AE3-BB8D470F079B}">
      <dgm:prSet/>
      <dgm:spPr/>
      <dgm:t>
        <a:bodyPr/>
        <a:lstStyle/>
        <a:p>
          <a:endParaRPr lang="el-GR"/>
        </a:p>
      </dgm:t>
    </dgm:pt>
    <dgm:pt modelId="{E4D40C35-B356-443C-8AE3-8AC148A224CE}" type="sibTrans" cxnId="{D4E0C3E7-1F32-4AD8-9AE3-BB8D470F079B}">
      <dgm:prSet/>
      <dgm:spPr/>
      <dgm:t>
        <a:bodyPr/>
        <a:lstStyle/>
        <a:p>
          <a:endParaRPr lang="el-GR"/>
        </a:p>
      </dgm:t>
    </dgm:pt>
    <dgm:pt modelId="{798FF3D5-67B5-4A7C-BE85-5AB9B82DEB29}">
      <dgm:prSet/>
      <dgm:spPr/>
      <dgm:t>
        <a:bodyPr/>
        <a:lstStyle/>
        <a:p>
          <a:r>
            <a:rPr lang="el-GR" smtClean="0"/>
            <a:t>ΑΙΤΙΑ</a:t>
          </a:r>
          <a:endParaRPr lang="el-GR" dirty="0"/>
        </a:p>
      </dgm:t>
    </dgm:pt>
    <dgm:pt modelId="{88069EDA-21FA-484D-A04D-817162CE102F}" type="parTrans" cxnId="{A193D856-3BAF-4D94-BFC7-396A76CF23E1}">
      <dgm:prSet/>
      <dgm:spPr/>
      <dgm:t>
        <a:bodyPr/>
        <a:lstStyle/>
        <a:p>
          <a:endParaRPr lang="el-GR"/>
        </a:p>
      </dgm:t>
    </dgm:pt>
    <dgm:pt modelId="{2261295F-8721-4C5D-AEA7-F4B38AE00916}" type="sibTrans" cxnId="{A193D856-3BAF-4D94-BFC7-396A76CF23E1}">
      <dgm:prSet/>
      <dgm:spPr/>
      <dgm:t>
        <a:bodyPr/>
        <a:lstStyle/>
        <a:p>
          <a:endParaRPr lang="el-GR"/>
        </a:p>
      </dgm:t>
    </dgm:pt>
    <dgm:pt modelId="{6839266D-57B3-48FD-8928-C13FCB6F3E5E}">
      <dgm:prSet/>
      <dgm:spPr/>
      <dgm:t>
        <a:bodyPr/>
        <a:lstStyle/>
        <a:p>
          <a:r>
            <a:rPr lang="el-GR" smtClean="0"/>
            <a:t>ΣΥΜΠΤΩΜΑΤΑ</a:t>
          </a:r>
          <a:endParaRPr lang="el-GR"/>
        </a:p>
      </dgm:t>
    </dgm:pt>
    <dgm:pt modelId="{1F03F991-6C2E-4F9A-82A0-166A922F5528}" type="parTrans" cxnId="{5A69CF11-2D15-4021-95E1-2CF5B780A7B2}">
      <dgm:prSet/>
      <dgm:spPr/>
      <dgm:t>
        <a:bodyPr/>
        <a:lstStyle/>
        <a:p>
          <a:endParaRPr lang="el-GR"/>
        </a:p>
      </dgm:t>
    </dgm:pt>
    <dgm:pt modelId="{020015C7-60AF-4F3C-ABA6-90AD9214A265}" type="sibTrans" cxnId="{5A69CF11-2D15-4021-95E1-2CF5B780A7B2}">
      <dgm:prSet/>
      <dgm:spPr/>
      <dgm:t>
        <a:bodyPr/>
        <a:lstStyle/>
        <a:p>
          <a:endParaRPr lang="el-GR"/>
        </a:p>
      </dgm:t>
    </dgm:pt>
    <dgm:pt modelId="{AE9A5656-8FC0-4AAE-B801-BD01603285BC}" type="pres">
      <dgm:prSet presAssocID="{C4459120-F936-4301-BC7D-C45866A7495C}" presName="CompostProcess" presStyleCnt="0">
        <dgm:presLayoutVars>
          <dgm:dir/>
          <dgm:resizeHandles val="exact"/>
        </dgm:presLayoutVars>
      </dgm:prSet>
      <dgm:spPr/>
    </dgm:pt>
    <dgm:pt modelId="{ABF0F1B1-7F44-458A-B08F-24E4C05F1C1E}" type="pres">
      <dgm:prSet presAssocID="{C4459120-F936-4301-BC7D-C45866A7495C}" presName="arrow" presStyleLbl="bgShp" presStyleIdx="0" presStyleCnt="1" custLinFactNeighborX="64706" custLinFactNeighborY="-41250"/>
      <dgm:spPr/>
    </dgm:pt>
    <dgm:pt modelId="{202FC422-95B5-4794-B404-CA67BA0D00AA}" type="pres">
      <dgm:prSet presAssocID="{C4459120-F936-4301-BC7D-C45866A7495C}" presName="linearProcess" presStyleCnt="0"/>
      <dgm:spPr/>
    </dgm:pt>
    <dgm:pt modelId="{9A6306BE-6F61-4185-A9C7-7326328D7215}" type="pres">
      <dgm:prSet presAssocID="{415B1D56-48DC-4E1E-A90A-FF3F60A07B3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72CA81-E84D-413E-8618-74EB6F632B68}" type="pres">
      <dgm:prSet presAssocID="{E4D40C35-B356-443C-8AE3-8AC148A224CE}" presName="sibTrans" presStyleCnt="0"/>
      <dgm:spPr/>
    </dgm:pt>
    <dgm:pt modelId="{7935BB99-AAED-4A57-B26C-73C9310775EE}" type="pres">
      <dgm:prSet presAssocID="{798FF3D5-67B5-4A7C-BE85-5AB9B82DEB2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9B9705-8A32-4D33-A709-B2704A8A58CA}" type="pres">
      <dgm:prSet presAssocID="{2261295F-8721-4C5D-AEA7-F4B38AE00916}" presName="sibTrans" presStyleCnt="0"/>
      <dgm:spPr/>
    </dgm:pt>
    <dgm:pt modelId="{0D33EB2A-430B-46E3-9191-D6F2997ED2FF}" type="pres">
      <dgm:prSet presAssocID="{6839266D-57B3-48FD-8928-C13FCB6F3E5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BCFDAA7-604E-4CB5-A50B-9E52567CC854}" type="presOf" srcId="{798FF3D5-67B5-4A7C-BE85-5AB9B82DEB29}" destId="{7935BB99-AAED-4A57-B26C-73C9310775EE}" srcOrd="0" destOrd="0" presId="urn:microsoft.com/office/officeart/2005/8/layout/hProcess9"/>
    <dgm:cxn modelId="{D4E0C3E7-1F32-4AD8-9AE3-BB8D470F079B}" srcId="{C4459120-F936-4301-BC7D-C45866A7495C}" destId="{415B1D56-48DC-4E1E-A90A-FF3F60A07B3E}" srcOrd="0" destOrd="0" parTransId="{145FCC6D-DD3E-47D2-BA2F-1113E5D673C5}" sibTransId="{E4D40C35-B356-443C-8AE3-8AC148A224CE}"/>
    <dgm:cxn modelId="{29A1F1B1-A370-4663-8992-5138C09848F1}" type="presOf" srcId="{6839266D-57B3-48FD-8928-C13FCB6F3E5E}" destId="{0D33EB2A-430B-46E3-9191-D6F2997ED2FF}" srcOrd="0" destOrd="0" presId="urn:microsoft.com/office/officeart/2005/8/layout/hProcess9"/>
    <dgm:cxn modelId="{E2DA4D99-142F-45DE-9B26-B14D2567CAC1}" type="presOf" srcId="{C4459120-F936-4301-BC7D-C45866A7495C}" destId="{AE9A5656-8FC0-4AAE-B801-BD01603285BC}" srcOrd="0" destOrd="0" presId="urn:microsoft.com/office/officeart/2005/8/layout/hProcess9"/>
    <dgm:cxn modelId="{A193D856-3BAF-4D94-BFC7-396A76CF23E1}" srcId="{C4459120-F936-4301-BC7D-C45866A7495C}" destId="{798FF3D5-67B5-4A7C-BE85-5AB9B82DEB29}" srcOrd="1" destOrd="0" parTransId="{88069EDA-21FA-484D-A04D-817162CE102F}" sibTransId="{2261295F-8721-4C5D-AEA7-F4B38AE00916}"/>
    <dgm:cxn modelId="{5A69CF11-2D15-4021-95E1-2CF5B780A7B2}" srcId="{C4459120-F936-4301-BC7D-C45866A7495C}" destId="{6839266D-57B3-48FD-8928-C13FCB6F3E5E}" srcOrd="2" destOrd="0" parTransId="{1F03F991-6C2E-4F9A-82A0-166A922F5528}" sibTransId="{020015C7-60AF-4F3C-ABA6-90AD9214A265}"/>
    <dgm:cxn modelId="{8C0BC498-5722-459B-AB3A-E3E46F17332C}" type="presOf" srcId="{415B1D56-48DC-4E1E-A90A-FF3F60A07B3E}" destId="{9A6306BE-6F61-4185-A9C7-7326328D7215}" srcOrd="0" destOrd="0" presId="urn:microsoft.com/office/officeart/2005/8/layout/hProcess9"/>
    <dgm:cxn modelId="{9B8133CD-FCCA-452E-93B8-8F5CA140A943}" type="presParOf" srcId="{AE9A5656-8FC0-4AAE-B801-BD01603285BC}" destId="{ABF0F1B1-7F44-458A-B08F-24E4C05F1C1E}" srcOrd="0" destOrd="0" presId="urn:microsoft.com/office/officeart/2005/8/layout/hProcess9"/>
    <dgm:cxn modelId="{6158D8EA-5D28-4259-969D-AF2BD8A7EDEC}" type="presParOf" srcId="{AE9A5656-8FC0-4AAE-B801-BD01603285BC}" destId="{202FC422-95B5-4794-B404-CA67BA0D00AA}" srcOrd="1" destOrd="0" presId="urn:microsoft.com/office/officeart/2005/8/layout/hProcess9"/>
    <dgm:cxn modelId="{29BDD1D2-4E88-401D-B385-4F5DD05BE2BF}" type="presParOf" srcId="{202FC422-95B5-4794-B404-CA67BA0D00AA}" destId="{9A6306BE-6F61-4185-A9C7-7326328D7215}" srcOrd="0" destOrd="0" presId="urn:microsoft.com/office/officeart/2005/8/layout/hProcess9"/>
    <dgm:cxn modelId="{15F24B1C-9564-4E4F-8B78-96CD8979B62E}" type="presParOf" srcId="{202FC422-95B5-4794-B404-CA67BA0D00AA}" destId="{0472CA81-E84D-413E-8618-74EB6F632B68}" srcOrd="1" destOrd="0" presId="urn:microsoft.com/office/officeart/2005/8/layout/hProcess9"/>
    <dgm:cxn modelId="{F7EC9AA9-5040-468B-9911-054AF507FD93}" type="presParOf" srcId="{202FC422-95B5-4794-B404-CA67BA0D00AA}" destId="{7935BB99-AAED-4A57-B26C-73C9310775EE}" srcOrd="2" destOrd="0" presId="urn:microsoft.com/office/officeart/2005/8/layout/hProcess9"/>
    <dgm:cxn modelId="{13A892DC-9754-425F-AA8E-BE3851AC8E6A}" type="presParOf" srcId="{202FC422-95B5-4794-B404-CA67BA0D00AA}" destId="{539B9705-8A32-4D33-A709-B2704A8A58CA}" srcOrd="3" destOrd="0" presId="urn:microsoft.com/office/officeart/2005/8/layout/hProcess9"/>
    <dgm:cxn modelId="{5705CBA8-80FE-42A4-A46A-52FB35278785}" type="presParOf" srcId="{202FC422-95B5-4794-B404-CA67BA0D00AA}" destId="{0D33EB2A-430B-46E3-9191-D6F2997ED2FF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254826-0F6A-4CCF-8C44-DAC5DC76355E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27338E5-42BD-4EDD-B892-FFE67346353B}">
      <dgm:prSet phldrT="[Κείμενο]"/>
      <dgm:spPr/>
      <dgm:t>
        <a:bodyPr/>
        <a:lstStyle/>
        <a:p>
          <a:r>
            <a:rPr lang="el-GR" dirty="0" smtClean="0"/>
            <a:t>ΘΕΡΜΟΠΛΗΞΙΑ</a:t>
          </a:r>
          <a:endParaRPr lang="el-GR" dirty="0"/>
        </a:p>
      </dgm:t>
    </dgm:pt>
    <dgm:pt modelId="{44A3A8B4-B659-4DA3-A0D8-B28D4E59F59D}" type="parTrans" cxnId="{D473D3A5-DD82-44DC-AB4A-22B8CC539AF5}">
      <dgm:prSet/>
      <dgm:spPr/>
      <dgm:t>
        <a:bodyPr/>
        <a:lstStyle/>
        <a:p>
          <a:endParaRPr lang="el-GR"/>
        </a:p>
      </dgm:t>
    </dgm:pt>
    <dgm:pt modelId="{54516090-CE4F-4E64-AE6C-FFB589ECB04C}" type="sibTrans" cxnId="{D473D3A5-DD82-44DC-AB4A-22B8CC539AF5}">
      <dgm:prSet/>
      <dgm:spPr/>
      <dgm:t>
        <a:bodyPr/>
        <a:lstStyle/>
        <a:p>
          <a:endParaRPr lang="el-GR"/>
        </a:p>
      </dgm:t>
    </dgm:pt>
    <dgm:pt modelId="{204A2E3F-4D33-4483-8859-A051C03FCC6C}">
      <dgm:prSet phldrT="[Κείμενο]"/>
      <dgm:spPr/>
      <dgm:t>
        <a:bodyPr/>
        <a:lstStyle/>
        <a:p>
          <a:r>
            <a:rPr lang="el-GR" dirty="0" smtClean="0"/>
            <a:t>ΑΙΤΙΑ</a:t>
          </a:r>
          <a:endParaRPr lang="el-GR" dirty="0"/>
        </a:p>
      </dgm:t>
    </dgm:pt>
    <dgm:pt modelId="{88E49B45-05F5-41A7-B948-2AE4468E23BA}" type="parTrans" cxnId="{FA7E5825-D194-4DA2-A91C-51DB1382BEE2}">
      <dgm:prSet/>
      <dgm:spPr/>
      <dgm:t>
        <a:bodyPr/>
        <a:lstStyle/>
        <a:p>
          <a:endParaRPr lang="el-GR"/>
        </a:p>
      </dgm:t>
    </dgm:pt>
    <dgm:pt modelId="{0A3D369D-EF0E-4C44-A3AE-9B799E29BCA6}" type="sibTrans" cxnId="{FA7E5825-D194-4DA2-A91C-51DB1382BEE2}">
      <dgm:prSet/>
      <dgm:spPr/>
      <dgm:t>
        <a:bodyPr/>
        <a:lstStyle/>
        <a:p>
          <a:endParaRPr lang="el-GR"/>
        </a:p>
      </dgm:t>
    </dgm:pt>
    <dgm:pt modelId="{DE809FB3-F126-468B-B881-1224F1705D28}">
      <dgm:prSet phldrT="[Κείμενο]"/>
      <dgm:spPr/>
      <dgm:t>
        <a:bodyPr/>
        <a:lstStyle/>
        <a:p>
          <a:r>
            <a:rPr lang="el-GR" dirty="0" smtClean="0"/>
            <a:t>ΕΝΤΟΝΗ ΔΡΑΣΤΗΡΙΟΤΗΤΑ</a:t>
          </a:r>
          <a:endParaRPr lang="el-GR" dirty="0"/>
        </a:p>
      </dgm:t>
    </dgm:pt>
    <dgm:pt modelId="{7F62DFF0-E01C-4957-A8DA-7E8079F87DBA}" type="parTrans" cxnId="{4C85EDA7-F6B0-4D39-903E-C0A862FB3E63}">
      <dgm:prSet/>
      <dgm:spPr/>
      <dgm:t>
        <a:bodyPr/>
        <a:lstStyle/>
        <a:p>
          <a:endParaRPr lang="el-GR"/>
        </a:p>
      </dgm:t>
    </dgm:pt>
    <dgm:pt modelId="{FDF9E953-3460-4E48-8221-CDA71D33B3D4}" type="sibTrans" cxnId="{4C85EDA7-F6B0-4D39-903E-C0A862FB3E63}">
      <dgm:prSet/>
      <dgm:spPr/>
      <dgm:t>
        <a:bodyPr/>
        <a:lstStyle/>
        <a:p>
          <a:endParaRPr lang="el-GR"/>
        </a:p>
      </dgm:t>
    </dgm:pt>
    <dgm:pt modelId="{55D8A91C-F6F1-4FFF-ACC7-E3EBBDF817AD}">
      <dgm:prSet phldrT="[Κείμενο]"/>
      <dgm:spPr/>
      <dgm:t>
        <a:bodyPr/>
        <a:lstStyle/>
        <a:p>
          <a:r>
            <a:rPr lang="el-GR" dirty="0" smtClean="0"/>
            <a:t>ΝΟΣΗΜΑΤΑ ΤΟΥ Κ.Ν.Σ</a:t>
          </a:r>
          <a:endParaRPr lang="el-GR" dirty="0"/>
        </a:p>
      </dgm:t>
    </dgm:pt>
    <dgm:pt modelId="{D0BB2BF8-9592-4E0C-B763-90A0CD98F7D7}" type="parTrans" cxnId="{BA3C15E6-EDBE-4664-B03F-6333CEDDB655}">
      <dgm:prSet/>
      <dgm:spPr/>
      <dgm:t>
        <a:bodyPr/>
        <a:lstStyle/>
        <a:p>
          <a:endParaRPr lang="el-GR"/>
        </a:p>
      </dgm:t>
    </dgm:pt>
    <dgm:pt modelId="{FDF31A4A-4C9E-4036-822D-20FB9C14A3F0}" type="sibTrans" cxnId="{BA3C15E6-EDBE-4664-B03F-6333CEDDB655}">
      <dgm:prSet/>
      <dgm:spPr/>
      <dgm:t>
        <a:bodyPr/>
        <a:lstStyle/>
        <a:p>
          <a:endParaRPr lang="el-GR"/>
        </a:p>
      </dgm:t>
    </dgm:pt>
    <dgm:pt modelId="{ADEBF609-2BF7-4344-A7EC-A634464B3A29}">
      <dgm:prSet phldrT="[Κείμενο]"/>
      <dgm:spPr/>
      <dgm:t>
        <a:bodyPr/>
        <a:lstStyle/>
        <a:p>
          <a:r>
            <a:rPr lang="el-GR" dirty="0" smtClean="0"/>
            <a:t>ΣΥΜΠΤΩΜΑΤΑ</a:t>
          </a:r>
          <a:endParaRPr lang="el-GR" dirty="0"/>
        </a:p>
      </dgm:t>
    </dgm:pt>
    <dgm:pt modelId="{C2EEE188-4544-4846-883E-88117EB655F7}" type="parTrans" cxnId="{4F3567B3-6D12-4B7C-BFEE-7B30F08730ED}">
      <dgm:prSet/>
      <dgm:spPr/>
      <dgm:t>
        <a:bodyPr/>
        <a:lstStyle/>
        <a:p>
          <a:endParaRPr lang="el-GR"/>
        </a:p>
      </dgm:t>
    </dgm:pt>
    <dgm:pt modelId="{89482065-3FC4-4B6F-81E0-4DDEBADB87A4}" type="sibTrans" cxnId="{4F3567B3-6D12-4B7C-BFEE-7B30F08730ED}">
      <dgm:prSet/>
      <dgm:spPr/>
      <dgm:t>
        <a:bodyPr/>
        <a:lstStyle/>
        <a:p>
          <a:endParaRPr lang="el-GR"/>
        </a:p>
      </dgm:t>
    </dgm:pt>
    <dgm:pt modelId="{218C6E97-8DFB-482E-A3D1-45D719090C10}">
      <dgm:prSet phldrT="[Κείμενο]"/>
      <dgm:spPr/>
      <dgm:t>
        <a:bodyPr/>
        <a:lstStyle/>
        <a:p>
          <a:r>
            <a:rPr lang="el-GR" dirty="0" smtClean="0"/>
            <a:t>ΥΨΗΛΟΣ </a:t>
          </a:r>
        </a:p>
        <a:p>
          <a:r>
            <a:rPr lang="el-GR" dirty="0" smtClean="0"/>
            <a:t>ΠΥΡΕΤΟΣ( 41-43</a:t>
          </a:r>
          <a:r>
            <a:rPr lang="el-GR" baseline="30000" dirty="0" smtClean="0"/>
            <a:t>Ο</a:t>
          </a:r>
          <a:r>
            <a:rPr lang="el-GR" dirty="0" smtClean="0"/>
            <a:t> </a:t>
          </a:r>
          <a:r>
            <a:rPr lang="en-US" dirty="0" smtClean="0"/>
            <a:t>C</a:t>
          </a:r>
          <a:endParaRPr lang="el-GR" dirty="0"/>
        </a:p>
      </dgm:t>
    </dgm:pt>
    <dgm:pt modelId="{96E2175B-157F-4229-8AEB-4EC36FD1A281}" type="parTrans" cxnId="{7E274923-E458-4776-8D8B-E492EFFC7635}">
      <dgm:prSet/>
      <dgm:spPr/>
      <dgm:t>
        <a:bodyPr/>
        <a:lstStyle/>
        <a:p>
          <a:endParaRPr lang="el-GR"/>
        </a:p>
      </dgm:t>
    </dgm:pt>
    <dgm:pt modelId="{7B99A6B5-72AB-4868-AFED-006EAEDB22CF}" type="sibTrans" cxnId="{7E274923-E458-4776-8D8B-E492EFFC7635}">
      <dgm:prSet/>
      <dgm:spPr/>
      <dgm:t>
        <a:bodyPr/>
        <a:lstStyle/>
        <a:p>
          <a:endParaRPr lang="el-GR"/>
        </a:p>
      </dgm:t>
    </dgm:pt>
    <dgm:pt modelId="{356C417C-FB82-4611-8CB1-251659C83043}">
      <dgm:prSet/>
      <dgm:spPr/>
      <dgm:t>
        <a:bodyPr/>
        <a:lstStyle/>
        <a:p>
          <a:r>
            <a:rPr lang="el-GR" dirty="0" smtClean="0"/>
            <a:t>ΑΛΚΟΟΛ</a:t>
          </a:r>
        </a:p>
        <a:p>
          <a:r>
            <a:rPr lang="el-GR" dirty="0" smtClean="0"/>
            <a:t>ΝΑΡΚΩΤΙΚΑ</a:t>
          </a:r>
          <a:endParaRPr lang="el-GR" dirty="0"/>
        </a:p>
      </dgm:t>
    </dgm:pt>
    <dgm:pt modelId="{2BF4FD6F-3C6F-4E35-9C2B-33F996EDD103}" type="parTrans" cxnId="{F639BFA5-6813-4A52-A029-6C1F2AF46B0D}">
      <dgm:prSet/>
      <dgm:spPr/>
      <dgm:t>
        <a:bodyPr/>
        <a:lstStyle/>
        <a:p>
          <a:endParaRPr lang="el-GR"/>
        </a:p>
      </dgm:t>
    </dgm:pt>
    <dgm:pt modelId="{145ACB33-3D03-4401-9BE8-7AAEE5C0A86F}" type="sibTrans" cxnId="{F639BFA5-6813-4A52-A029-6C1F2AF46B0D}">
      <dgm:prSet/>
      <dgm:spPr/>
      <dgm:t>
        <a:bodyPr/>
        <a:lstStyle/>
        <a:p>
          <a:endParaRPr lang="el-GR"/>
        </a:p>
      </dgm:t>
    </dgm:pt>
    <dgm:pt modelId="{254D2169-D752-4A02-B0FF-B8148DE39A2D}">
      <dgm:prSet/>
      <dgm:spPr/>
      <dgm:t>
        <a:bodyPr/>
        <a:lstStyle/>
        <a:p>
          <a:r>
            <a:rPr lang="el-GR" dirty="0" smtClean="0"/>
            <a:t>ΑΚΡΑΙΕΣ ΗΛΙΚΙΕΣ</a:t>
          </a:r>
          <a:endParaRPr lang="el-GR" dirty="0"/>
        </a:p>
      </dgm:t>
    </dgm:pt>
    <dgm:pt modelId="{55CE6798-FE02-47A3-A5AB-790237775F2D}" type="parTrans" cxnId="{5B8276CB-3F24-43C9-93B9-BF1EFCB945BD}">
      <dgm:prSet/>
      <dgm:spPr/>
      <dgm:t>
        <a:bodyPr/>
        <a:lstStyle/>
        <a:p>
          <a:endParaRPr lang="el-GR"/>
        </a:p>
      </dgm:t>
    </dgm:pt>
    <dgm:pt modelId="{2017F7B1-E237-4484-A845-02E8F5CDB32E}" type="sibTrans" cxnId="{5B8276CB-3F24-43C9-93B9-BF1EFCB945BD}">
      <dgm:prSet/>
      <dgm:spPr/>
      <dgm:t>
        <a:bodyPr/>
        <a:lstStyle/>
        <a:p>
          <a:endParaRPr lang="el-GR"/>
        </a:p>
      </dgm:t>
    </dgm:pt>
    <dgm:pt modelId="{48039560-41C2-40E9-9CF5-EF458B670FB1}">
      <dgm:prSet/>
      <dgm:spPr/>
      <dgm:t>
        <a:bodyPr/>
        <a:lstStyle/>
        <a:p>
          <a:r>
            <a:rPr lang="el-GR" dirty="0" smtClean="0"/>
            <a:t>ΥΨΗΛΗ ΘΕΡΜΟΚΡΑΣΙΑ</a:t>
          </a:r>
          <a:endParaRPr lang="el-GR" dirty="0"/>
        </a:p>
      </dgm:t>
    </dgm:pt>
    <dgm:pt modelId="{C8E628C0-9EFD-471D-9B78-627F7A1FDDB1}" type="sibTrans" cxnId="{7E257E77-131F-4F84-BE99-35E430064ABF}">
      <dgm:prSet/>
      <dgm:spPr/>
      <dgm:t>
        <a:bodyPr/>
        <a:lstStyle/>
        <a:p>
          <a:endParaRPr lang="el-GR"/>
        </a:p>
      </dgm:t>
    </dgm:pt>
    <dgm:pt modelId="{2D4ED6AC-50C7-4956-895B-259EE510CA02}" type="parTrans" cxnId="{7E257E77-131F-4F84-BE99-35E430064ABF}">
      <dgm:prSet/>
      <dgm:spPr/>
      <dgm:t>
        <a:bodyPr/>
        <a:lstStyle/>
        <a:p>
          <a:endParaRPr lang="el-GR"/>
        </a:p>
      </dgm:t>
    </dgm:pt>
    <dgm:pt modelId="{0502120D-799E-47A9-9D73-C5ED44D5F417}">
      <dgm:prSet/>
      <dgm:spPr/>
      <dgm:t>
        <a:bodyPr/>
        <a:lstStyle/>
        <a:p>
          <a:r>
            <a:rPr lang="el-GR" dirty="0" smtClean="0"/>
            <a:t>ΦΑΡΜΑΚΑ</a:t>
          </a:r>
          <a:endParaRPr lang="el-GR" dirty="0"/>
        </a:p>
      </dgm:t>
    </dgm:pt>
    <dgm:pt modelId="{F836C78A-22DF-4060-9AFE-06B6942D2A1D}" type="parTrans" cxnId="{E92BFF52-246E-4D86-9472-9875ACB3E1AE}">
      <dgm:prSet/>
      <dgm:spPr/>
      <dgm:t>
        <a:bodyPr/>
        <a:lstStyle/>
        <a:p>
          <a:endParaRPr lang="el-GR"/>
        </a:p>
      </dgm:t>
    </dgm:pt>
    <dgm:pt modelId="{BBF6BD64-DEFB-49CA-A1DA-A7278A673BF8}" type="sibTrans" cxnId="{E92BFF52-246E-4D86-9472-9875ACB3E1AE}">
      <dgm:prSet/>
      <dgm:spPr/>
      <dgm:t>
        <a:bodyPr/>
        <a:lstStyle/>
        <a:p>
          <a:endParaRPr lang="el-GR"/>
        </a:p>
      </dgm:t>
    </dgm:pt>
    <dgm:pt modelId="{DBE72719-3F72-4EF4-958D-40C320B9F9D2}">
      <dgm:prSet/>
      <dgm:spPr/>
      <dgm:t>
        <a:bodyPr/>
        <a:lstStyle/>
        <a:p>
          <a:r>
            <a:rPr lang="el-GR" dirty="0" smtClean="0"/>
            <a:t>ΠΑΧΥΣΑΡΚΙΑ</a:t>
          </a:r>
          <a:endParaRPr lang="el-GR" dirty="0"/>
        </a:p>
      </dgm:t>
    </dgm:pt>
    <dgm:pt modelId="{E9CC75AA-E67E-40A2-91EF-C519D521158E}" type="parTrans" cxnId="{427CF5D2-DE72-4576-88E7-40A004B3EDAC}">
      <dgm:prSet/>
      <dgm:spPr/>
      <dgm:t>
        <a:bodyPr/>
        <a:lstStyle/>
        <a:p>
          <a:endParaRPr lang="el-GR"/>
        </a:p>
      </dgm:t>
    </dgm:pt>
    <dgm:pt modelId="{6AC11A8E-A6A4-4DA1-8C73-53170638ED45}" type="sibTrans" cxnId="{427CF5D2-DE72-4576-88E7-40A004B3EDAC}">
      <dgm:prSet/>
      <dgm:spPr/>
      <dgm:t>
        <a:bodyPr/>
        <a:lstStyle/>
        <a:p>
          <a:endParaRPr lang="el-GR"/>
        </a:p>
      </dgm:t>
    </dgm:pt>
    <dgm:pt modelId="{4623737E-F69F-4182-B741-966805D52FAE}">
      <dgm:prSet/>
      <dgm:spPr/>
      <dgm:t>
        <a:bodyPr/>
        <a:lstStyle/>
        <a:p>
          <a:r>
            <a:rPr lang="el-GR" dirty="0" smtClean="0"/>
            <a:t>ΔΕΡΜΑ ΚΟΚΚΙΝΟ</a:t>
          </a:r>
        </a:p>
        <a:p>
          <a:r>
            <a:rPr lang="el-GR" dirty="0" smtClean="0"/>
            <a:t>ΖΕΣΤΟ</a:t>
          </a:r>
          <a:endParaRPr lang="el-GR" dirty="0"/>
        </a:p>
      </dgm:t>
    </dgm:pt>
    <dgm:pt modelId="{A841874E-BF59-4304-9AF2-AE3C7D6E668F}" type="parTrans" cxnId="{3F1172A3-2DF5-4D58-9986-D371FA2C3627}">
      <dgm:prSet/>
      <dgm:spPr/>
      <dgm:t>
        <a:bodyPr/>
        <a:lstStyle/>
        <a:p>
          <a:endParaRPr lang="el-GR"/>
        </a:p>
      </dgm:t>
    </dgm:pt>
    <dgm:pt modelId="{82BE6C92-9F63-4C1C-BDEE-B569DFD5E691}" type="sibTrans" cxnId="{3F1172A3-2DF5-4D58-9986-D371FA2C3627}">
      <dgm:prSet/>
      <dgm:spPr/>
      <dgm:t>
        <a:bodyPr/>
        <a:lstStyle/>
        <a:p>
          <a:endParaRPr lang="el-GR"/>
        </a:p>
      </dgm:t>
    </dgm:pt>
    <dgm:pt modelId="{CEAF16D0-5E4A-4ED2-98FD-4B78B5608BEF}">
      <dgm:prSet/>
      <dgm:spPr/>
      <dgm:t>
        <a:bodyPr/>
        <a:lstStyle/>
        <a:p>
          <a:r>
            <a:rPr lang="el-GR" dirty="0" smtClean="0"/>
            <a:t>ΑΠΟΥΣΙΑ ΙΔΡΩΤΑ</a:t>
          </a:r>
          <a:endParaRPr lang="el-GR" dirty="0"/>
        </a:p>
      </dgm:t>
    </dgm:pt>
    <dgm:pt modelId="{DF497776-477A-4853-828B-39A6B124B4EE}" type="parTrans" cxnId="{9EA2227D-8FCE-4A08-A6E5-65212B6B3BB7}">
      <dgm:prSet/>
      <dgm:spPr/>
      <dgm:t>
        <a:bodyPr/>
        <a:lstStyle/>
        <a:p>
          <a:endParaRPr lang="el-GR"/>
        </a:p>
      </dgm:t>
    </dgm:pt>
    <dgm:pt modelId="{7CEBB940-A602-44EB-A6F0-9F9354A1DF13}" type="sibTrans" cxnId="{9EA2227D-8FCE-4A08-A6E5-65212B6B3BB7}">
      <dgm:prSet/>
      <dgm:spPr/>
      <dgm:t>
        <a:bodyPr/>
        <a:lstStyle/>
        <a:p>
          <a:endParaRPr lang="el-GR"/>
        </a:p>
      </dgm:t>
    </dgm:pt>
    <dgm:pt modelId="{012B71BE-9413-4D21-BCBF-1D48DA8655BD}">
      <dgm:prSet/>
      <dgm:spPr/>
      <dgm:t>
        <a:bodyPr/>
        <a:lstStyle/>
        <a:p>
          <a:r>
            <a:rPr lang="el-GR" dirty="0" smtClean="0"/>
            <a:t>ΕΜΕΤΟΣ </a:t>
          </a:r>
        </a:p>
        <a:p>
          <a:r>
            <a:rPr lang="el-GR" dirty="0" smtClean="0"/>
            <a:t>ΝΑΥΤΙΑ</a:t>
          </a:r>
          <a:endParaRPr lang="el-GR" dirty="0"/>
        </a:p>
      </dgm:t>
    </dgm:pt>
    <dgm:pt modelId="{4D7637AE-4138-48F9-A1E8-13F2069329B8}" type="parTrans" cxnId="{1A6493D5-6D7F-4907-8819-577480101434}">
      <dgm:prSet/>
      <dgm:spPr/>
      <dgm:t>
        <a:bodyPr/>
        <a:lstStyle/>
        <a:p>
          <a:endParaRPr lang="el-GR"/>
        </a:p>
      </dgm:t>
    </dgm:pt>
    <dgm:pt modelId="{2B97907F-7453-47BF-B57E-278BF4A1CF52}" type="sibTrans" cxnId="{1A6493D5-6D7F-4907-8819-577480101434}">
      <dgm:prSet/>
      <dgm:spPr/>
      <dgm:t>
        <a:bodyPr/>
        <a:lstStyle/>
        <a:p>
          <a:endParaRPr lang="el-GR"/>
        </a:p>
      </dgm:t>
    </dgm:pt>
    <dgm:pt modelId="{41C05294-3DF5-4D94-A16D-0AF5F2345CF9}">
      <dgm:prSet/>
      <dgm:spPr/>
      <dgm:t>
        <a:bodyPr/>
        <a:lstStyle/>
        <a:p>
          <a:r>
            <a:rPr lang="el-GR" dirty="0" smtClean="0"/>
            <a:t>ΤΑΧΥΚΑΡΔΙΑ</a:t>
          </a:r>
          <a:endParaRPr lang="el-GR" dirty="0"/>
        </a:p>
      </dgm:t>
    </dgm:pt>
    <dgm:pt modelId="{BB7334BE-1084-4B53-93D0-49999FFB6061}" type="parTrans" cxnId="{7B60A895-CF72-44DD-88BB-46AC355E472A}">
      <dgm:prSet/>
      <dgm:spPr/>
      <dgm:t>
        <a:bodyPr/>
        <a:lstStyle/>
        <a:p>
          <a:endParaRPr lang="el-GR"/>
        </a:p>
      </dgm:t>
    </dgm:pt>
    <dgm:pt modelId="{E816C69C-AE91-4BDF-8056-29D4700B746B}" type="sibTrans" cxnId="{7B60A895-CF72-44DD-88BB-46AC355E472A}">
      <dgm:prSet/>
      <dgm:spPr/>
      <dgm:t>
        <a:bodyPr/>
        <a:lstStyle/>
        <a:p>
          <a:endParaRPr lang="el-GR"/>
        </a:p>
      </dgm:t>
    </dgm:pt>
    <dgm:pt modelId="{9C598CE2-2029-4195-910C-9F44AA5769BF}">
      <dgm:prSet/>
      <dgm:spPr/>
      <dgm:t>
        <a:bodyPr/>
        <a:lstStyle/>
        <a:p>
          <a:r>
            <a:rPr lang="el-GR" dirty="0" smtClean="0"/>
            <a:t>ΜΙΚΡΗ ΠΤΩΣΗ</a:t>
          </a:r>
        </a:p>
        <a:p>
          <a:r>
            <a:rPr lang="el-GR" dirty="0" smtClean="0"/>
            <a:t>ΑΠ</a:t>
          </a:r>
          <a:endParaRPr lang="el-GR" dirty="0"/>
        </a:p>
      </dgm:t>
    </dgm:pt>
    <dgm:pt modelId="{0A0721C2-5672-4767-9061-E3B720BE359E}" type="parTrans" cxnId="{E331B431-E3B1-4F8A-90AE-C2CC19F6C1FA}">
      <dgm:prSet/>
      <dgm:spPr/>
      <dgm:t>
        <a:bodyPr/>
        <a:lstStyle/>
        <a:p>
          <a:endParaRPr lang="el-GR"/>
        </a:p>
      </dgm:t>
    </dgm:pt>
    <dgm:pt modelId="{F7253D5C-1F26-41E6-B9A1-D9BB90E6AFFB}" type="sibTrans" cxnId="{E331B431-E3B1-4F8A-90AE-C2CC19F6C1FA}">
      <dgm:prSet/>
      <dgm:spPr/>
      <dgm:t>
        <a:bodyPr/>
        <a:lstStyle/>
        <a:p>
          <a:endParaRPr lang="el-GR"/>
        </a:p>
      </dgm:t>
    </dgm:pt>
    <dgm:pt modelId="{F63A71C7-20FE-4F88-9CA2-C515806C6972}">
      <dgm:prSet/>
      <dgm:spPr/>
      <dgm:t>
        <a:bodyPr/>
        <a:lstStyle/>
        <a:p>
          <a:r>
            <a:rPr lang="el-GR" dirty="0" smtClean="0"/>
            <a:t>ΣΥΓΧΥΣΗ </a:t>
          </a:r>
        </a:p>
        <a:p>
          <a:r>
            <a:rPr lang="el-GR" dirty="0" smtClean="0"/>
            <a:t>ΚΩΜΑ</a:t>
          </a:r>
          <a:endParaRPr lang="el-GR" dirty="0"/>
        </a:p>
      </dgm:t>
    </dgm:pt>
    <dgm:pt modelId="{71CF2E9F-5E03-4AA8-8758-D8297A9636DC}" type="parTrans" cxnId="{7D5D4629-2E43-4517-9292-5B765D41AE0E}">
      <dgm:prSet/>
      <dgm:spPr/>
      <dgm:t>
        <a:bodyPr/>
        <a:lstStyle/>
        <a:p>
          <a:endParaRPr lang="el-GR"/>
        </a:p>
      </dgm:t>
    </dgm:pt>
    <dgm:pt modelId="{96C4F578-D083-4728-B1BA-BAE9BF904BB0}" type="sibTrans" cxnId="{7D5D4629-2E43-4517-9292-5B765D41AE0E}">
      <dgm:prSet/>
      <dgm:spPr/>
      <dgm:t>
        <a:bodyPr/>
        <a:lstStyle/>
        <a:p>
          <a:endParaRPr lang="el-GR"/>
        </a:p>
      </dgm:t>
    </dgm:pt>
    <dgm:pt modelId="{6D80A6C4-09C5-4CD5-A098-5464B6041BC8}" type="pres">
      <dgm:prSet presAssocID="{A9254826-0F6A-4CCF-8C44-DAC5DC7635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AFFB5412-3FCD-4CDC-AFAE-D6B214035940}" type="pres">
      <dgm:prSet presAssocID="{B27338E5-42BD-4EDD-B892-FFE67346353B}" presName="hierRoot1" presStyleCnt="0">
        <dgm:presLayoutVars>
          <dgm:hierBranch val="init"/>
        </dgm:presLayoutVars>
      </dgm:prSet>
      <dgm:spPr/>
    </dgm:pt>
    <dgm:pt modelId="{42AC2B82-393F-4F55-9D61-020D6F1810B3}" type="pres">
      <dgm:prSet presAssocID="{B27338E5-42BD-4EDD-B892-FFE67346353B}" presName="rootComposite1" presStyleCnt="0"/>
      <dgm:spPr/>
    </dgm:pt>
    <dgm:pt modelId="{6CCEC6A3-2BBE-4E7A-B138-3D859167CF6B}" type="pres">
      <dgm:prSet presAssocID="{B27338E5-42BD-4EDD-B892-FFE67346353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F0C1487-99E0-4BF0-856E-4D35F29E25EE}" type="pres">
      <dgm:prSet presAssocID="{B27338E5-42BD-4EDD-B892-FFE67346353B}" presName="rootConnector1" presStyleLbl="node1" presStyleIdx="0" presStyleCnt="0"/>
      <dgm:spPr/>
      <dgm:t>
        <a:bodyPr/>
        <a:lstStyle/>
        <a:p>
          <a:endParaRPr lang="el-GR"/>
        </a:p>
      </dgm:t>
    </dgm:pt>
    <dgm:pt modelId="{41EFDB9F-AD48-4E9B-932A-8CC4CA170CE2}" type="pres">
      <dgm:prSet presAssocID="{B27338E5-42BD-4EDD-B892-FFE67346353B}" presName="hierChild2" presStyleCnt="0"/>
      <dgm:spPr/>
    </dgm:pt>
    <dgm:pt modelId="{3D11FFB2-4315-458A-9064-6D2CE4A403A0}" type="pres">
      <dgm:prSet presAssocID="{88E49B45-05F5-41A7-B948-2AE4468E23BA}" presName="Name37" presStyleLbl="parChTrans1D2" presStyleIdx="0" presStyleCnt="2"/>
      <dgm:spPr/>
      <dgm:t>
        <a:bodyPr/>
        <a:lstStyle/>
        <a:p>
          <a:endParaRPr lang="el-GR"/>
        </a:p>
      </dgm:t>
    </dgm:pt>
    <dgm:pt modelId="{D32AA9AA-1981-49AB-B374-6F4CED86875C}" type="pres">
      <dgm:prSet presAssocID="{204A2E3F-4D33-4483-8859-A051C03FCC6C}" presName="hierRoot2" presStyleCnt="0">
        <dgm:presLayoutVars>
          <dgm:hierBranch val="init"/>
        </dgm:presLayoutVars>
      </dgm:prSet>
      <dgm:spPr/>
    </dgm:pt>
    <dgm:pt modelId="{EBAF8774-0369-4DB5-8BE1-E843332457B1}" type="pres">
      <dgm:prSet presAssocID="{204A2E3F-4D33-4483-8859-A051C03FCC6C}" presName="rootComposite" presStyleCnt="0"/>
      <dgm:spPr/>
    </dgm:pt>
    <dgm:pt modelId="{D04B7131-E3F5-4AB6-A87A-4FA7E49F17D9}" type="pres">
      <dgm:prSet presAssocID="{204A2E3F-4D33-4483-8859-A051C03FCC6C}" presName="rootText" presStyleLbl="node2" presStyleIdx="0" presStyleCnt="2" custLinFactNeighborY="-487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A9922A7-7838-4503-A157-9DFF73AD398F}" type="pres">
      <dgm:prSet presAssocID="{204A2E3F-4D33-4483-8859-A051C03FCC6C}" presName="rootConnector" presStyleLbl="node2" presStyleIdx="0" presStyleCnt="2"/>
      <dgm:spPr/>
      <dgm:t>
        <a:bodyPr/>
        <a:lstStyle/>
        <a:p>
          <a:endParaRPr lang="el-GR"/>
        </a:p>
      </dgm:t>
    </dgm:pt>
    <dgm:pt modelId="{12EF7583-E032-41C1-9869-D150E9F3A94C}" type="pres">
      <dgm:prSet presAssocID="{204A2E3F-4D33-4483-8859-A051C03FCC6C}" presName="hierChild4" presStyleCnt="0"/>
      <dgm:spPr/>
    </dgm:pt>
    <dgm:pt modelId="{F50E0767-FA08-4795-9112-49CB6C5A49C8}" type="pres">
      <dgm:prSet presAssocID="{55CE6798-FE02-47A3-A5AB-790237775F2D}" presName="Name37" presStyleLbl="parChTrans1D3" presStyleIdx="0" presStyleCnt="14"/>
      <dgm:spPr/>
      <dgm:t>
        <a:bodyPr/>
        <a:lstStyle/>
        <a:p>
          <a:endParaRPr lang="el-GR"/>
        </a:p>
      </dgm:t>
    </dgm:pt>
    <dgm:pt modelId="{2E4F55EC-B3A2-45E2-B17F-266BF7C996E4}" type="pres">
      <dgm:prSet presAssocID="{254D2169-D752-4A02-B0FF-B8148DE39A2D}" presName="hierRoot2" presStyleCnt="0">
        <dgm:presLayoutVars>
          <dgm:hierBranch val="init"/>
        </dgm:presLayoutVars>
      </dgm:prSet>
      <dgm:spPr/>
    </dgm:pt>
    <dgm:pt modelId="{E7ADA83E-5F08-4044-94D7-8331B66F39D5}" type="pres">
      <dgm:prSet presAssocID="{254D2169-D752-4A02-B0FF-B8148DE39A2D}" presName="rootComposite" presStyleCnt="0"/>
      <dgm:spPr/>
    </dgm:pt>
    <dgm:pt modelId="{95A5721F-3898-45F5-B7CE-1B685F57F2E7}" type="pres">
      <dgm:prSet presAssocID="{254D2169-D752-4A02-B0FF-B8148DE39A2D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D77F910-1E0E-4C3A-AB17-5F448CE7A8C4}" type="pres">
      <dgm:prSet presAssocID="{254D2169-D752-4A02-B0FF-B8148DE39A2D}" presName="rootConnector" presStyleLbl="node3" presStyleIdx="0" presStyleCnt="14"/>
      <dgm:spPr/>
      <dgm:t>
        <a:bodyPr/>
        <a:lstStyle/>
        <a:p>
          <a:endParaRPr lang="el-GR"/>
        </a:p>
      </dgm:t>
    </dgm:pt>
    <dgm:pt modelId="{5F9B420E-20CE-4893-B00B-0807C0FDF400}" type="pres">
      <dgm:prSet presAssocID="{254D2169-D752-4A02-B0FF-B8148DE39A2D}" presName="hierChild4" presStyleCnt="0"/>
      <dgm:spPr/>
    </dgm:pt>
    <dgm:pt modelId="{60363840-4F9E-466D-95E9-453BE3E473C0}" type="pres">
      <dgm:prSet presAssocID="{254D2169-D752-4A02-B0FF-B8148DE39A2D}" presName="hierChild5" presStyleCnt="0"/>
      <dgm:spPr/>
    </dgm:pt>
    <dgm:pt modelId="{DA97FA4D-4355-432A-98EB-2A0A58F4A003}" type="pres">
      <dgm:prSet presAssocID="{2D4ED6AC-50C7-4956-895B-259EE510CA02}" presName="Name37" presStyleLbl="parChTrans1D3" presStyleIdx="1" presStyleCnt="14"/>
      <dgm:spPr/>
      <dgm:t>
        <a:bodyPr/>
        <a:lstStyle/>
        <a:p>
          <a:endParaRPr lang="el-GR"/>
        </a:p>
      </dgm:t>
    </dgm:pt>
    <dgm:pt modelId="{64A509B3-6F50-4E3A-A77C-6D59052AC1B1}" type="pres">
      <dgm:prSet presAssocID="{48039560-41C2-40E9-9CF5-EF458B670FB1}" presName="hierRoot2" presStyleCnt="0">
        <dgm:presLayoutVars>
          <dgm:hierBranch val="init"/>
        </dgm:presLayoutVars>
      </dgm:prSet>
      <dgm:spPr/>
    </dgm:pt>
    <dgm:pt modelId="{95BB81EF-5AE7-436C-9EF3-F4F1CEE4219F}" type="pres">
      <dgm:prSet presAssocID="{48039560-41C2-40E9-9CF5-EF458B670FB1}" presName="rootComposite" presStyleCnt="0"/>
      <dgm:spPr/>
    </dgm:pt>
    <dgm:pt modelId="{E9AB7F0F-5510-4EC0-8411-7A30C16B50D0}" type="pres">
      <dgm:prSet presAssocID="{48039560-41C2-40E9-9CF5-EF458B670FB1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F2B070C-9A34-4599-AE89-7383A8C4C917}" type="pres">
      <dgm:prSet presAssocID="{48039560-41C2-40E9-9CF5-EF458B670FB1}" presName="rootConnector" presStyleLbl="node3" presStyleIdx="1" presStyleCnt="14"/>
      <dgm:spPr/>
      <dgm:t>
        <a:bodyPr/>
        <a:lstStyle/>
        <a:p>
          <a:endParaRPr lang="el-GR"/>
        </a:p>
      </dgm:t>
    </dgm:pt>
    <dgm:pt modelId="{1C79135B-1B8E-4E05-9F5E-50753CF8727C}" type="pres">
      <dgm:prSet presAssocID="{48039560-41C2-40E9-9CF5-EF458B670FB1}" presName="hierChild4" presStyleCnt="0"/>
      <dgm:spPr/>
    </dgm:pt>
    <dgm:pt modelId="{B9060482-B4D6-4DD4-98B5-CEC88D5E3562}" type="pres">
      <dgm:prSet presAssocID="{48039560-41C2-40E9-9CF5-EF458B670FB1}" presName="hierChild5" presStyleCnt="0"/>
      <dgm:spPr/>
    </dgm:pt>
    <dgm:pt modelId="{5D56FA13-601B-45B2-ADFF-ACFE72595F30}" type="pres">
      <dgm:prSet presAssocID="{7F62DFF0-E01C-4957-A8DA-7E8079F87DBA}" presName="Name37" presStyleLbl="parChTrans1D3" presStyleIdx="2" presStyleCnt="14"/>
      <dgm:spPr/>
      <dgm:t>
        <a:bodyPr/>
        <a:lstStyle/>
        <a:p>
          <a:endParaRPr lang="el-GR"/>
        </a:p>
      </dgm:t>
    </dgm:pt>
    <dgm:pt modelId="{33801805-FE1E-4DE8-8FBC-97A16EC0EFDA}" type="pres">
      <dgm:prSet presAssocID="{DE809FB3-F126-468B-B881-1224F1705D28}" presName="hierRoot2" presStyleCnt="0">
        <dgm:presLayoutVars>
          <dgm:hierBranch val="init"/>
        </dgm:presLayoutVars>
      </dgm:prSet>
      <dgm:spPr/>
    </dgm:pt>
    <dgm:pt modelId="{ABA52D8C-9B2B-42FD-8EC5-D5BC5E3ABFB9}" type="pres">
      <dgm:prSet presAssocID="{DE809FB3-F126-468B-B881-1224F1705D28}" presName="rootComposite" presStyleCnt="0"/>
      <dgm:spPr/>
    </dgm:pt>
    <dgm:pt modelId="{9C461939-D360-4470-8815-6EB3FA758872}" type="pres">
      <dgm:prSet presAssocID="{DE809FB3-F126-468B-B881-1224F1705D28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E096056-AB83-4F1E-93C3-CA930E84E35D}" type="pres">
      <dgm:prSet presAssocID="{DE809FB3-F126-468B-B881-1224F1705D28}" presName="rootConnector" presStyleLbl="node3" presStyleIdx="2" presStyleCnt="14"/>
      <dgm:spPr/>
      <dgm:t>
        <a:bodyPr/>
        <a:lstStyle/>
        <a:p>
          <a:endParaRPr lang="el-GR"/>
        </a:p>
      </dgm:t>
    </dgm:pt>
    <dgm:pt modelId="{B081E217-618F-4934-88E3-39EA1B2BF41D}" type="pres">
      <dgm:prSet presAssocID="{DE809FB3-F126-468B-B881-1224F1705D28}" presName="hierChild4" presStyleCnt="0"/>
      <dgm:spPr/>
    </dgm:pt>
    <dgm:pt modelId="{CA91808A-3FD2-407D-A894-6849ABE63CF0}" type="pres">
      <dgm:prSet presAssocID="{DE809FB3-F126-468B-B881-1224F1705D28}" presName="hierChild5" presStyleCnt="0"/>
      <dgm:spPr/>
    </dgm:pt>
    <dgm:pt modelId="{371107CB-5959-4C8A-B3D8-6C29111D4735}" type="pres">
      <dgm:prSet presAssocID="{D0BB2BF8-9592-4E0C-B763-90A0CD98F7D7}" presName="Name37" presStyleLbl="parChTrans1D3" presStyleIdx="3" presStyleCnt="14"/>
      <dgm:spPr/>
      <dgm:t>
        <a:bodyPr/>
        <a:lstStyle/>
        <a:p>
          <a:endParaRPr lang="el-GR"/>
        </a:p>
      </dgm:t>
    </dgm:pt>
    <dgm:pt modelId="{7B12D993-B67E-4705-9A68-F14D61678EA0}" type="pres">
      <dgm:prSet presAssocID="{55D8A91C-F6F1-4FFF-ACC7-E3EBBDF817AD}" presName="hierRoot2" presStyleCnt="0">
        <dgm:presLayoutVars>
          <dgm:hierBranch val="init"/>
        </dgm:presLayoutVars>
      </dgm:prSet>
      <dgm:spPr/>
    </dgm:pt>
    <dgm:pt modelId="{6F213B8C-F799-4E5A-8DEE-274D22DDE94D}" type="pres">
      <dgm:prSet presAssocID="{55D8A91C-F6F1-4FFF-ACC7-E3EBBDF817AD}" presName="rootComposite" presStyleCnt="0"/>
      <dgm:spPr/>
    </dgm:pt>
    <dgm:pt modelId="{C54D40B8-8BA1-49AC-9F5E-CE2AF7C7D14B}" type="pres">
      <dgm:prSet presAssocID="{55D8A91C-F6F1-4FFF-ACC7-E3EBBDF817AD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EF3364C-2F23-47B0-8193-35716ABBD7BA}" type="pres">
      <dgm:prSet presAssocID="{55D8A91C-F6F1-4FFF-ACC7-E3EBBDF817AD}" presName="rootConnector" presStyleLbl="node3" presStyleIdx="3" presStyleCnt="14"/>
      <dgm:spPr/>
      <dgm:t>
        <a:bodyPr/>
        <a:lstStyle/>
        <a:p>
          <a:endParaRPr lang="el-GR"/>
        </a:p>
      </dgm:t>
    </dgm:pt>
    <dgm:pt modelId="{B03C3DF5-5393-4BDB-A799-0DF658928508}" type="pres">
      <dgm:prSet presAssocID="{55D8A91C-F6F1-4FFF-ACC7-E3EBBDF817AD}" presName="hierChild4" presStyleCnt="0"/>
      <dgm:spPr/>
    </dgm:pt>
    <dgm:pt modelId="{8DE90D17-B9EC-4AA4-B6D9-4F80AF190982}" type="pres">
      <dgm:prSet presAssocID="{55D8A91C-F6F1-4FFF-ACC7-E3EBBDF817AD}" presName="hierChild5" presStyleCnt="0"/>
      <dgm:spPr/>
    </dgm:pt>
    <dgm:pt modelId="{E1776FD3-6E7B-4954-9B35-E7168F9B12D8}" type="pres">
      <dgm:prSet presAssocID="{2BF4FD6F-3C6F-4E35-9C2B-33F996EDD103}" presName="Name37" presStyleLbl="parChTrans1D3" presStyleIdx="4" presStyleCnt="14"/>
      <dgm:spPr/>
      <dgm:t>
        <a:bodyPr/>
        <a:lstStyle/>
        <a:p>
          <a:endParaRPr lang="el-GR"/>
        </a:p>
      </dgm:t>
    </dgm:pt>
    <dgm:pt modelId="{F1B0A1F4-DCE2-451D-AF57-8E19C3F8EABD}" type="pres">
      <dgm:prSet presAssocID="{356C417C-FB82-4611-8CB1-251659C83043}" presName="hierRoot2" presStyleCnt="0">
        <dgm:presLayoutVars>
          <dgm:hierBranch val="init"/>
        </dgm:presLayoutVars>
      </dgm:prSet>
      <dgm:spPr/>
    </dgm:pt>
    <dgm:pt modelId="{BA764C50-3CFD-44D2-8E91-28B831AFBD7A}" type="pres">
      <dgm:prSet presAssocID="{356C417C-FB82-4611-8CB1-251659C83043}" presName="rootComposite" presStyleCnt="0"/>
      <dgm:spPr/>
    </dgm:pt>
    <dgm:pt modelId="{29685810-96A4-406C-8606-96C216A0058C}" type="pres">
      <dgm:prSet presAssocID="{356C417C-FB82-4611-8CB1-251659C83043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472622E-7DBA-4B88-B1B2-590B59FFA074}" type="pres">
      <dgm:prSet presAssocID="{356C417C-FB82-4611-8CB1-251659C83043}" presName="rootConnector" presStyleLbl="node3" presStyleIdx="4" presStyleCnt="14"/>
      <dgm:spPr/>
      <dgm:t>
        <a:bodyPr/>
        <a:lstStyle/>
        <a:p>
          <a:endParaRPr lang="el-GR"/>
        </a:p>
      </dgm:t>
    </dgm:pt>
    <dgm:pt modelId="{93A6902B-6396-41B6-8B62-84688BD16864}" type="pres">
      <dgm:prSet presAssocID="{356C417C-FB82-4611-8CB1-251659C83043}" presName="hierChild4" presStyleCnt="0"/>
      <dgm:spPr/>
    </dgm:pt>
    <dgm:pt modelId="{F507B04D-0019-452A-B047-A395834BBE35}" type="pres">
      <dgm:prSet presAssocID="{356C417C-FB82-4611-8CB1-251659C83043}" presName="hierChild5" presStyleCnt="0"/>
      <dgm:spPr/>
    </dgm:pt>
    <dgm:pt modelId="{BE7924AA-636E-40EA-AF23-2E0D5AED55CC}" type="pres">
      <dgm:prSet presAssocID="{F836C78A-22DF-4060-9AFE-06B6942D2A1D}" presName="Name37" presStyleLbl="parChTrans1D3" presStyleIdx="5" presStyleCnt="14"/>
      <dgm:spPr/>
      <dgm:t>
        <a:bodyPr/>
        <a:lstStyle/>
        <a:p>
          <a:endParaRPr lang="el-GR"/>
        </a:p>
      </dgm:t>
    </dgm:pt>
    <dgm:pt modelId="{F3A36D34-C856-430E-AB52-1517394500EB}" type="pres">
      <dgm:prSet presAssocID="{0502120D-799E-47A9-9D73-C5ED44D5F417}" presName="hierRoot2" presStyleCnt="0">
        <dgm:presLayoutVars>
          <dgm:hierBranch val="init"/>
        </dgm:presLayoutVars>
      </dgm:prSet>
      <dgm:spPr/>
    </dgm:pt>
    <dgm:pt modelId="{17F98C6C-93DA-45DE-9DCB-3B0985148752}" type="pres">
      <dgm:prSet presAssocID="{0502120D-799E-47A9-9D73-C5ED44D5F417}" presName="rootComposite" presStyleCnt="0"/>
      <dgm:spPr/>
    </dgm:pt>
    <dgm:pt modelId="{26DA2AEF-C655-4B45-9417-7E08388371C0}" type="pres">
      <dgm:prSet presAssocID="{0502120D-799E-47A9-9D73-C5ED44D5F417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EE4B083-AE51-4C14-B344-ECE1A25B7259}" type="pres">
      <dgm:prSet presAssocID="{0502120D-799E-47A9-9D73-C5ED44D5F417}" presName="rootConnector" presStyleLbl="node3" presStyleIdx="5" presStyleCnt="14"/>
      <dgm:spPr/>
      <dgm:t>
        <a:bodyPr/>
        <a:lstStyle/>
        <a:p>
          <a:endParaRPr lang="el-GR"/>
        </a:p>
      </dgm:t>
    </dgm:pt>
    <dgm:pt modelId="{0332DFFE-748E-4945-80D3-E5ACC764A99C}" type="pres">
      <dgm:prSet presAssocID="{0502120D-799E-47A9-9D73-C5ED44D5F417}" presName="hierChild4" presStyleCnt="0"/>
      <dgm:spPr/>
    </dgm:pt>
    <dgm:pt modelId="{3FE485E2-AB74-49A9-9D05-B78FF17310D6}" type="pres">
      <dgm:prSet presAssocID="{0502120D-799E-47A9-9D73-C5ED44D5F417}" presName="hierChild5" presStyleCnt="0"/>
      <dgm:spPr/>
    </dgm:pt>
    <dgm:pt modelId="{49BB5028-C842-4195-8791-8F8650A04ED3}" type="pres">
      <dgm:prSet presAssocID="{E9CC75AA-E67E-40A2-91EF-C519D521158E}" presName="Name37" presStyleLbl="parChTrans1D3" presStyleIdx="6" presStyleCnt="14"/>
      <dgm:spPr/>
      <dgm:t>
        <a:bodyPr/>
        <a:lstStyle/>
        <a:p>
          <a:endParaRPr lang="el-GR"/>
        </a:p>
      </dgm:t>
    </dgm:pt>
    <dgm:pt modelId="{3C46AEC6-8E41-480A-9D79-87B7987C06BC}" type="pres">
      <dgm:prSet presAssocID="{DBE72719-3F72-4EF4-958D-40C320B9F9D2}" presName="hierRoot2" presStyleCnt="0">
        <dgm:presLayoutVars>
          <dgm:hierBranch val="init"/>
        </dgm:presLayoutVars>
      </dgm:prSet>
      <dgm:spPr/>
    </dgm:pt>
    <dgm:pt modelId="{AC38447A-FAA7-43DC-92EA-475FB1C3BD4C}" type="pres">
      <dgm:prSet presAssocID="{DBE72719-3F72-4EF4-958D-40C320B9F9D2}" presName="rootComposite" presStyleCnt="0"/>
      <dgm:spPr/>
    </dgm:pt>
    <dgm:pt modelId="{9ACE92D4-0E04-4D88-9B9F-8FC6E0516756}" type="pres">
      <dgm:prSet presAssocID="{DBE72719-3F72-4EF4-958D-40C320B9F9D2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5703A5A-1136-4A73-8503-98CB0A175E41}" type="pres">
      <dgm:prSet presAssocID="{DBE72719-3F72-4EF4-958D-40C320B9F9D2}" presName="rootConnector" presStyleLbl="node3" presStyleIdx="6" presStyleCnt="14"/>
      <dgm:spPr/>
      <dgm:t>
        <a:bodyPr/>
        <a:lstStyle/>
        <a:p>
          <a:endParaRPr lang="el-GR"/>
        </a:p>
      </dgm:t>
    </dgm:pt>
    <dgm:pt modelId="{D8E432D0-8D93-4B95-AD01-158ED29668BC}" type="pres">
      <dgm:prSet presAssocID="{DBE72719-3F72-4EF4-958D-40C320B9F9D2}" presName="hierChild4" presStyleCnt="0"/>
      <dgm:spPr/>
    </dgm:pt>
    <dgm:pt modelId="{0808DDA2-28E3-4619-8B7B-500E8ABF7C3E}" type="pres">
      <dgm:prSet presAssocID="{DBE72719-3F72-4EF4-958D-40C320B9F9D2}" presName="hierChild5" presStyleCnt="0"/>
      <dgm:spPr/>
    </dgm:pt>
    <dgm:pt modelId="{D597B333-C6B2-434C-BDF8-19F7E1123219}" type="pres">
      <dgm:prSet presAssocID="{204A2E3F-4D33-4483-8859-A051C03FCC6C}" presName="hierChild5" presStyleCnt="0"/>
      <dgm:spPr/>
    </dgm:pt>
    <dgm:pt modelId="{CBE19469-A340-49EA-8DE6-D3A0C57DE29F}" type="pres">
      <dgm:prSet presAssocID="{C2EEE188-4544-4846-883E-88117EB655F7}" presName="Name37" presStyleLbl="parChTrans1D2" presStyleIdx="1" presStyleCnt="2"/>
      <dgm:spPr/>
      <dgm:t>
        <a:bodyPr/>
        <a:lstStyle/>
        <a:p>
          <a:endParaRPr lang="el-GR"/>
        </a:p>
      </dgm:t>
    </dgm:pt>
    <dgm:pt modelId="{4C077F53-445F-4F59-9E44-B1B6B56A1536}" type="pres">
      <dgm:prSet presAssocID="{ADEBF609-2BF7-4344-A7EC-A634464B3A29}" presName="hierRoot2" presStyleCnt="0">
        <dgm:presLayoutVars>
          <dgm:hierBranch val="init"/>
        </dgm:presLayoutVars>
      </dgm:prSet>
      <dgm:spPr/>
    </dgm:pt>
    <dgm:pt modelId="{1F836C7A-717E-413D-A844-4128BE8924E0}" type="pres">
      <dgm:prSet presAssocID="{ADEBF609-2BF7-4344-A7EC-A634464B3A29}" presName="rootComposite" presStyleCnt="0"/>
      <dgm:spPr/>
    </dgm:pt>
    <dgm:pt modelId="{0D93C14F-E344-411E-B783-162E219D8BCE}" type="pres">
      <dgm:prSet presAssocID="{ADEBF609-2BF7-4344-A7EC-A634464B3A2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0DC373C-7D17-4FF0-9570-3F6D3048DD48}" type="pres">
      <dgm:prSet presAssocID="{ADEBF609-2BF7-4344-A7EC-A634464B3A29}" presName="rootConnector" presStyleLbl="node2" presStyleIdx="1" presStyleCnt="2"/>
      <dgm:spPr/>
      <dgm:t>
        <a:bodyPr/>
        <a:lstStyle/>
        <a:p>
          <a:endParaRPr lang="el-GR"/>
        </a:p>
      </dgm:t>
    </dgm:pt>
    <dgm:pt modelId="{8C3247F6-D42C-4829-8021-4315F0BB84B7}" type="pres">
      <dgm:prSet presAssocID="{ADEBF609-2BF7-4344-A7EC-A634464B3A29}" presName="hierChild4" presStyleCnt="0"/>
      <dgm:spPr/>
    </dgm:pt>
    <dgm:pt modelId="{DD3A2E7E-4E2D-4A90-A458-D8813211069B}" type="pres">
      <dgm:prSet presAssocID="{96E2175B-157F-4229-8AEB-4EC36FD1A281}" presName="Name37" presStyleLbl="parChTrans1D3" presStyleIdx="7" presStyleCnt="14"/>
      <dgm:spPr/>
      <dgm:t>
        <a:bodyPr/>
        <a:lstStyle/>
        <a:p>
          <a:endParaRPr lang="el-GR"/>
        </a:p>
      </dgm:t>
    </dgm:pt>
    <dgm:pt modelId="{7778D839-C1CC-4F3D-8B55-8FFC2BD6BBEA}" type="pres">
      <dgm:prSet presAssocID="{218C6E97-8DFB-482E-A3D1-45D719090C10}" presName="hierRoot2" presStyleCnt="0">
        <dgm:presLayoutVars>
          <dgm:hierBranch val="hang"/>
        </dgm:presLayoutVars>
      </dgm:prSet>
      <dgm:spPr/>
    </dgm:pt>
    <dgm:pt modelId="{D676EDFC-4844-4CEB-AC12-96EC6D1695FD}" type="pres">
      <dgm:prSet presAssocID="{218C6E97-8DFB-482E-A3D1-45D719090C10}" presName="rootComposite" presStyleCnt="0"/>
      <dgm:spPr/>
    </dgm:pt>
    <dgm:pt modelId="{24B20EC6-824F-4B5E-878B-048BEE8D9BAB}" type="pres">
      <dgm:prSet presAssocID="{218C6E97-8DFB-482E-A3D1-45D719090C10}" presName="rootText" presStyleLbl="node3" presStyleIdx="7" presStyleCnt="14" custScaleX="12878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015B6B7-2CFC-4367-9CD9-6A43E7B945E9}" type="pres">
      <dgm:prSet presAssocID="{218C6E97-8DFB-482E-A3D1-45D719090C10}" presName="rootConnector" presStyleLbl="node3" presStyleIdx="7" presStyleCnt="14"/>
      <dgm:spPr/>
      <dgm:t>
        <a:bodyPr/>
        <a:lstStyle/>
        <a:p>
          <a:endParaRPr lang="el-GR"/>
        </a:p>
      </dgm:t>
    </dgm:pt>
    <dgm:pt modelId="{CBAE26CA-9C64-4419-AF23-D886A37A90C8}" type="pres">
      <dgm:prSet presAssocID="{218C6E97-8DFB-482E-A3D1-45D719090C10}" presName="hierChild4" presStyleCnt="0"/>
      <dgm:spPr/>
    </dgm:pt>
    <dgm:pt modelId="{B833E9C1-E29E-453E-A888-4189B3EEC3DD}" type="pres">
      <dgm:prSet presAssocID="{218C6E97-8DFB-482E-A3D1-45D719090C10}" presName="hierChild5" presStyleCnt="0"/>
      <dgm:spPr/>
    </dgm:pt>
    <dgm:pt modelId="{DD5498D2-B429-47A4-BB83-B11324422F16}" type="pres">
      <dgm:prSet presAssocID="{A841874E-BF59-4304-9AF2-AE3C7D6E668F}" presName="Name37" presStyleLbl="parChTrans1D3" presStyleIdx="8" presStyleCnt="14"/>
      <dgm:spPr/>
      <dgm:t>
        <a:bodyPr/>
        <a:lstStyle/>
        <a:p>
          <a:endParaRPr lang="el-GR"/>
        </a:p>
      </dgm:t>
    </dgm:pt>
    <dgm:pt modelId="{9C0DEADC-71F8-43F5-9D17-C15BC9C301DA}" type="pres">
      <dgm:prSet presAssocID="{4623737E-F69F-4182-B741-966805D52FAE}" presName="hierRoot2" presStyleCnt="0">
        <dgm:presLayoutVars>
          <dgm:hierBranch val="init"/>
        </dgm:presLayoutVars>
      </dgm:prSet>
      <dgm:spPr/>
    </dgm:pt>
    <dgm:pt modelId="{2C24EF83-E73B-4C9B-9DD6-EA216741F383}" type="pres">
      <dgm:prSet presAssocID="{4623737E-F69F-4182-B741-966805D52FAE}" presName="rootComposite" presStyleCnt="0"/>
      <dgm:spPr/>
    </dgm:pt>
    <dgm:pt modelId="{2BDA9BD8-71E2-4CFB-9EA6-EB568C93AC67}" type="pres">
      <dgm:prSet presAssocID="{4623737E-F69F-4182-B741-966805D52FAE}" presName="rootText" presStyleLbl="node3" presStyleIdx="8" presStyleCnt="14" custScaleX="12878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06DC157-833A-4F15-8573-4F6B82D2552C}" type="pres">
      <dgm:prSet presAssocID="{4623737E-F69F-4182-B741-966805D52FAE}" presName="rootConnector" presStyleLbl="node3" presStyleIdx="8" presStyleCnt="14"/>
      <dgm:spPr/>
      <dgm:t>
        <a:bodyPr/>
        <a:lstStyle/>
        <a:p>
          <a:endParaRPr lang="el-GR"/>
        </a:p>
      </dgm:t>
    </dgm:pt>
    <dgm:pt modelId="{98C48601-9D52-41DD-A0B0-FE3A59456E8D}" type="pres">
      <dgm:prSet presAssocID="{4623737E-F69F-4182-B741-966805D52FAE}" presName="hierChild4" presStyleCnt="0"/>
      <dgm:spPr/>
    </dgm:pt>
    <dgm:pt modelId="{04D70C21-EB5B-4B42-B969-F2D430BAEC9F}" type="pres">
      <dgm:prSet presAssocID="{4623737E-F69F-4182-B741-966805D52FAE}" presName="hierChild5" presStyleCnt="0"/>
      <dgm:spPr/>
    </dgm:pt>
    <dgm:pt modelId="{3933AC8F-07E3-41A3-9512-79A71CA1C450}" type="pres">
      <dgm:prSet presAssocID="{DF497776-477A-4853-828B-39A6B124B4EE}" presName="Name37" presStyleLbl="parChTrans1D3" presStyleIdx="9" presStyleCnt="14"/>
      <dgm:spPr/>
      <dgm:t>
        <a:bodyPr/>
        <a:lstStyle/>
        <a:p>
          <a:endParaRPr lang="el-GR"/>
        </a:p>
      </dgm:t>
    </dgm:pt>
    <dgm:pt modelId="{6862802F-2ACC-401B-B914-8CB4252E9EDE}" type="pres">
      <dgm:prSet presAssocID="{CEAF16D0-5E4A-4ED2-98FD-4B78B5608BEF}" presName="hierRoot2" presStyleCnt="0">
        <dgm:presLayoutVars>
          <dgm:hierBranch val="init"/>
        </dgm:presLayoutVars>
      </dgm:prSet>
      <dgm:spPr/>
    </dgm:pt>
    <dgm:pt modelId="{C4D168DF-6C91-4BDC-B9A1-2DE6D86ADA74}" type="pres">
      <dgm:prSet presAssocID="{CEAF16D0-5E4A-4ED2-98FD-4B78B5608BEF}" presName="rootComposite" presStyleCnt="0"/>
      <dgm:spPr/>
    </dgm:pt>
    <dgm:pt modelId="{0734AA4F-2363-4419-A07E-1F2F4811BB12}" type="pres">
      <dgm:prSet presAssocID="{CEAF16D0-5E4A-4ED2-98FD-4B78B5608BEF}" presName="rootText" presStyleLbl="node3" presStyleIdx="9" presStyleCnt="14" custScaleX="128784" custLinFactNeighborY="-1869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38D86A6-6FEE-49A6-A466-C972D11F9F11}" type="pres">
      <dgm:prSet presAssocID="{CEAF16D0-5E4A-4ED2-98FD-4B78B5608BEF}" presName="rootConnector" presStyleLbl="node3" presStyleIdx="9" presStyleCnt="14"/>
      <dgm:spPr/>
      <dgm:t>
        <a:bodyPr/>
        <a:lstStyle/>
        <a:p>
          <a:endParaRPr lang="el-GR"/>
        </a:p>
      </dgm:t>
    </dgm:pt>
    <dgm:pt modelId="{9FC74B0A-18C2-46AD-8DE6-3364D30FB50C}" type="pres">
      <dgm:prSet presAssocID="{CEAF16D0-5E4A-4ED2-98FD-4B78B5608BEF}" presName="hierChild4" presStyleCnt="0"/>
      <dgm:spPr/>
    </dgm:pt>
    <dgm:pt modelId="{353C8F91-1125-46F3-85D0-9ACFB8678661}" type="pres">
      <dgm:prSet presAssocID="{CEAF16D0-5E4A-4ED2-98FD-4B78B5608BEF}" presName="hierChild5" presStyleCnt="0"/>
      <dgm:spPr/>
    </dgm:pt>
    <dgm:pt modelId="{BC5007FD-9238-469A-BB33-6CC0B916FED5}" type="pres">
      <dgm:prSet presAssocID="{4D7637AE-4138-48F9-A1E8-13F2069329B8}" presName="Name37" presStyleLbl="parChTrans1D3" presStyleIdx="10" presStyleCnt="14"/>
      <dgm:spPr/>
      <dgm:t>
        <a:bodyPr/>
        <a:lstStyle/>
        <a:p>
          <a:endParaRPr lang="el-GR"/>
        </a:p>
      </dgm:t>
    </dgm:pt>
    <dgm:pt modelId="{1331E321-1A79-4979-A632-5C38F731D3AD}" type="pres">
      <dgm:prSet presAssocID="{012B71BE-9413-4D21-BCBF-1D48DA8655BD}" presName="hierRoot2" presStyleCnt="0">
        <dgm:presLayoutVars>
          <dgm:hierBranch val="init"/>
        </dgm:presLayoutVars>
      </dgm:prSet>
      <dgm:spPr/>
    </dgm:pt>
    <dgm:pt modelId="{0A4FE964-4CE5-4E30-85C1-AF7F2BCCCABD}" type="pres">
      <dgm:prSet presAssocID="{012B71BE-9413-4D21-BCBF-1D48DA8655BD}" presName="rootComposite" presStyleCnt="0"/>
      <dgm:spPr/>
    </dgm:pt>
    <dgm:pt modelId="{7CC95A91-A695-4CFB-9AE5-BB62B6CD595B}" type="pres">
      <dgm:prSet presAssocID="{012B71BE-9413-4D21-BCBF-1D48DA8655BD}" presName="rootText" presStyleLbl="node3" presStyleIdx="10" presStyleCnt="14" custScaleX="12878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F3E6FF8-5383-488E-9C30-917B2FF3E30D}" type="pres">
      <dgm:prSet presAssocID="{012B71BE-9413-4D21-BCBF-1D48DA8655BD}" presName="rootConnector" presStyleLbl="node3" presStyleIdx="10" presStyleCnt="14"/>
      <dgm:spPr/>
      <dgm:t>
        <a:bodyPr/>
        <a:lstStyle/>
        <a:p>
          <a:endParaRPr lang="el-GR"/>
        </a:p>
      </dgm:t>
    </dgm:pt>
    <dgm:pt modelId="{903FEB1C-5D69-4A87-BD27-C348F126A080}" type="pres">
      <dgm:prSet presAssocID="{012B71BE-9413-4D21-BCBF-1D48DA8655BD}" presName="hierChild4" presStyleCnt="0"/>
      <dgm:spPr/>
    </dgm:pt>
    <dgm:pt modelId="{4337D07A-594A-4F89-8C8F-1EC337BC5A83}" type="pres">
      <dgm:prSet presAssocID="{012B71BE-9413-4D21-BCBF-1D48DA8655BD}" presName="hierChild5" presStyleCnt="0"/>
      <dgm:spPr/>
    </dgm:pt>
    <dgm:pt modelId="{80A82E18-BECC-4E70-9D0B-7BDBC2CAEBEC}" type="pres">
      <dgm:prSet presAssocID="{BB7334BE-1084-4B53-93D0-49999FFB6061}" presName="Name37" presStyleLbl="parChTrans1D3" presStyleIdx="11" presStyleCnt="14"/>
      <dgm:spPr/>
      <dgm:t>
        <a:bodyPr/>
        <a:lstStyle/>
        <a:p>
          <a:endParaRPr lang="el-GR"/>
        </a:p>
      </dgm:t>
    </dgm:pt>
    <dgm:pt modelId="{1AE2B7EA-52D0-4796-A791-9BF1CF33C864}" type="pres">
      <dgm:prSet presAssocID="{41C05294-3DF5-4D94-A16D-0AF5F2345CF9}" presName="hierRoot2" presStyleCnt="0">
        <dgm:presLayoutVars>
          <dgm:hierBranch val="init"/>
        </dgm:presLayoutVars>
      </dgm:prSet>
      <dgm:spPr/>
    </dgm:pt>
    <dgm:pt modelId="{BED2C554-2C33-4DF2-8764-F6700C0F69FE}" type="pres">
      <dgm:prSet presAssocID="{41C05294-3DF5-4D94-A16D-0AF5F2345CF9}" presName="rootComposite" presStyleCnt="0"/>
      <dgm:spPr/>
    </dgm:pt>
    <dgm:pt modelId="{809D90F9-6CE1-435A-A8AA-AA8F6F720FA2}" type="pres">
      <dgm:prSet presAssocID="{41C05294-3DF5-4D94-A16D-0AF5F2345CF9}" presName="rootText" presStyleLbl="node3" presStyleIdx="11" presStyleCnt="14" custScaleX="12878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3C7E614-1DC7-48C8-82F0-B84AA6DD66F0}" type="pres">
      <dgm:prSet presAssocID="{41C05294-3DF5-4D94-A16D-0AF5F2345CF9}" presName="rootConnector" presStyleLbl="node3" presStyleIdx="11" presStyleCnt="14"/>
      <dgm:spPr/>
      <dgm:t>
        <a:bodyPr/>
        <a:lstStyle/>
        <a:p>
          <a:endParaRPr lang="el-GR"/>
        </a:p>
      </dgm:t>
    </dgm:pt>
    <dgm:pt modelId="{2800A080-68CC-4421-9DCC-E130A2C01D6F}" type="pres">
      <dgm:prSet presAssocID="{41C05294-3DF5-4D94-A16D-0AF5F2345CF9}" presName="hierChild4" presStyleCnt="0"/>
      <dgm:spPr/>
    </dgm:pt>
    <dgm:pt modelId="{02076BA1-FEC3-494C-A067-5D9EA81574C4}" type="pres">
      <dgm:prSet presAssocID="{41C05294-3DF5-4D94-A16D-0AF5F2345CF9}" presName="hierChild5" presStyleCnt="0"/>
      <dgm:spPr/>
    </dgm:pt>
    <dgm:pt modelId="{8BFC2E7D-680B-4D3C-BB2C-8A8895D2BD2D}" type="pres">
      <dgm:prSet presAssocID="{0A0721C2-5672-4767-9061-E3B720BE359E}" presName="Name37" presStyleLbl="parChTrans1D3" presStyleIdx="12" presStyleCnt="14"/>
      <dgm:spPr/>
      <dgm:t>
        <a:bodyPr/>
        <a:lstStyle/>
        <a:p>
          <a:endParaRPr lang="el-GR"/>
        </a:p>
      </dgm:t>
    </dgm:pt>
    <dgm:pt modelId="{216CD141-6D9D-4DD6-9FCB-D6EEDC47AB97}" type="pres">
      <dgm:prSet presAssocID="{9C598CE2-2029-4195-910C-9F44AA5769BF}" presName="hierRoot2" presStyleCnt="0">
        <dgm:presLayoutVars>
          <dgm:hierBranch val="init"/>
        </dgm:presLayoutVars>
      </dgm:prSet>
      <dgm:spPr/>
    </dgm:pt>
    <dgm:pt modelId="{A9141505-CC1A-478B-8113-CD352B3272DF}" type="pres">
      <dgm:prSet presAssocID="{9C598CE2-2029-4195-910C-9F44AA5769BF}" presName="rootComposite" presStyleCnt="0"/>
      <dgm:spPr/>
    </dgm:pt>
    <dgm:pt modelId="{4D31A7CE-D6DD-4D68-88C0-A5E37B5FF308}" type="pres">
      <dgm:prSet presAssocID="{9C598CE2-2029-4195-910C-9F44AA5769BF}" presName="rootText" presStyleLbl="node3" presStyleIdx="12" presStyleCnt="14" custScaleX="12878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249E2E0-37C5-4C29-B154-5EB8EE050171}" type="pres">
      <dgm:prSet presAssocID="{9C598CE2-2029-4195-910C-9F44AA5769BF}" presName="rootConnector" presStyleLbl="node3" presStyleIdx="12" presStyleCnt="14"/>
      <dgm:spPr/>
      <dgm:t>
        <a:bodyPr/>
        <a:lstStyle/>
        <a:p>
          <a:endParaRPr lang="el-GR"/>
        </a:p>
      </dgm:t>
    </dgm:pt>
    <dgm:pt modelId="{3DC90A81-FB09-4DA6-803F-C3E5F489FA3F}" type="pres">
      <dgm:prSet presAssocID="{9C598CE2-2029-4195-910C-9F44AA5769BF}" presName="hierChild4" presStyleCnt="0"/>
      <dgm:spPr/>
    </dgm:pt>
    <dgm:pt modelId="{7B4C2AC4-5B10-480C-9B1D-DA2A36CE8D24}" type="pres">
      <dgm:prSet presAssocID="{9C598CE2-2029-4195-910C-9F44AA5769BF}" presName="hierChild5" presStyleCnt="0"/>
      <dgm:spPr/>
    </dgm:pt>
    <dgm:pt modelId="{C031AA96-4E95-496D-9C3C-7D6A169EE7DF}" type="pres">
      <dgm:prSet presAssocID="{71CF2E9F-5E03-4AA8-8758-D8297A9636DC}" presName="Name37" presStyleLbl="parChTrans1D3" presStyleIdx="13" presStyleCnt="14"/>
      <dgm:spPr/>
      <dgm:t>
        <a:bodyPr/>
        <a:lstStyle/>
        <a:p>
          <a:endParaRPr lang="el-GR"/>
        </a:p>
      </dgm:t>
    </dgm:pt>
    <dgm:pt modelId="{F3661223-4D52-4637-9A3E-B2FC54B5C60A}" type="pres">
      <dgm:prSet presAssocID="{F63A71C7-20FE-4F88-9CA2-C515806C6972}" presName="hierRoot2" presStyleCnt="0">
        <dgm:presLayoutVars>
          <dgm:hierBranch val="init"/>
        </dgm:presLayoutVars>
      </dgm:prSet>
      <dgm:spPr/>
    </dgm:pt>
    <dgm:pt modelId="{DAB33468-6E21-4460-A13A-9EC4ECF1D1A2}" type="pres">
      <dgm:prSet presAssocID="{F63A71C7-20FE-4F88-9CA2-C515806C6972}" presName="rootComposite" presStyleCnt="0"/>
      <dgm:spPr/>
    </dgm:pt>
    <dgm:pt modelId="{3227767C-8206-4207-B253-1BB0BA412FC6}" type="pres">
      <dgm:prSet presAssocID="{F63A71C7-20FE-4F88-9CA2-C515806C6972}" presName="rootText" presStyleLbl="node3" presStyleIdx="13" presStyleCnt="14" custScaleX="12878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42A4C94-0C28-4793-BC72-5197444AC4F4}" type="pres">
      <dgm:prSet presAssocID="{F63A71C7-20FE-4F88-9CA2-C515806C6972}" presName="rootConnector" presStyleLbl="node3" presStyleIdx="13" presStyleCnt="14"/>
      <dgm:spPr/>
      <dgm:t>
        <a:bodyPr/>
        <a:lstStyle/>
        <a:p>
          <a:endParaRPr lang="el-GR"/>
        </a:p>
      </dgm:t>
    </dgm:pt>
    <dgm:pt modelId="{23D4F0EE-1704-4384-A074-F6CC6C709F54}" type="pres">
      <dgm:prSet presAssocID="{F63A71C7-20FE-4F88-9CA2-C515806C6972}" presName="hierChild4" presStyleCnt="0"/>
      <dgm:spPr/>
    </dgm:pt>
    <dgm:pt modelId="{79BA945D-A901-429D-B86C-FE55F59BDF4B}" type="pres">
      <dgm:prSet presAssocID="{F63A71C7-20FE-4F88-9CA2-C515806C6972}" presName="hierChild5" presStyleCnt="0"/>
      <dgm:spPr/>
    </dgm:pt>
    <dgm:pt modelId="{C6B97221-E497-415F-B537-F4382AD1F8BF}" type="pres">
      <dgm:prSet presAssocID="{ADEBF609-2BF7-4344-A7EC-A634464B3A29}" presName="hierChild5" presStyleCnt="0"/>
      <dgm:spPr/>
    </dgm:pt>
    <dgm:pt modelId="{37740983-0814-494A-9848-479D43B0E335}" type="pres">
      <dgm:prSet presAssocID="{B27338E5-42BD-4EDD-B892-FFE67346353B}" presName="hierChild3" presStyleCnt="0"/>
      <dgm:spPr/>
    </dgm:pt>
  </dgm:ptLst>
  <dgm:cxnLst>
    <dgm:cxn modelId="{A45CFAC7-2B78-4EA0-9A95-B91C846EA076}" type="presOf" srcId="{55D8A91C-F6F1-4FFF-ACC7-E3EBBDF817AD}" destId="{C54D40B8-8BA1-49AC-9F5E-CE2AF7C7D14B}" srcOrd="0" destOrd="0" presId="urn:microsoft.com/office/officeart/2005/8/layout/orgChart1"/>
    <dgm:cxn modelId="{A072BD5E-5EE6-4B8F-B15C-4BD33F488663}" type="presOf" srcId="{41C05294-3DF5-4D94-A16D-0AF5F2345CF9}" destId="{809D90F9-6CE1-435A-A8AA-AA8F6F720FA2}" srcOrd="0" destOrd="0" presId="urn:microsoft.com/office/officeart/2005/8/layout/orgChart1"/>
    <dgm:cxn modelId="{5B8276CB-3F24-43C9-93B9-BF1EFCB945BD}" srcId="{204A2E3F-4D33-4483-8859-A051C03FCC6C}" destId="{254D2169-D752-4A02-B0FF-B8148DE39A2D}" srcOrd="0" destOrd="0" parTransId="{55CE6798-FE02-47A3-A5AB-790237775F2D}" sibTransId="{2017F7B1-E237-4484-A845-02E8F5CDB32E}"/>
    <dgm:cxn modelId="{518B6504-2C7C-4A9B-8F8A-10E51171133B}" type="presOf" srcId="{204A2E3F-4D33-4483-8859-A051C03FCC6C}" destId="{2A9922A7-7838-4503-A157-9DFF73AD398F}" srcOrd="1" destOrd="0" presId="urn:microsoft.com/office/officeart/2005/8/layout/orgChart1"/>
    <dgm:cxn modelId="{D473D3A5-DD82-44DC-AB4A-22B8CC539AF5}" srcId="{A9254826-0F6A-4CCF-8C44-DAC5DC76355E}" destId="{B27338E5-42BD-4EDD-B892-FFE67346353B}" srcOrd="0" destOrd="0" parTransId="{44A3A8B4-B659-4DA3-A0D8-B28D4E59F59D}" sibTransId="{54516090-CE4F-4E64-AE6C-FFB589ECB04C}"/>
    <dgm:cxn modelId="{45A60085-D814-4A92-B26A-EC6A5AD36E6B}" type="presOf" srcId="{356C417C-FB82-4611-8CB1-251659C83043}" destId="{29685810-96A4-406C-8606-96C216A0058C}" srcOrd="0" destOrd="0" presId="urn:microsoft.com/office/officeart/2005/8/layout/orgChart1"/>
    <dgm:cxn modelId="{7381F29C-AAA2-48A6-9457-7D49044E88D8}" type="presOf" srcId="{DE809FB3-F126-468B-B881-1224F1705D28}" destId="{DE096056-AB83-4F1E-93C3-CA930E84E35D}" srcOrd="1" destOrd="0" presId="urn:microsoft.com/office/officeart/2005/8/layout/orgChart1"/>
    <dgm:cxn modelId="{87BC4158-BFD6-411B-8AA2-CC6201DB2FA9}" type="presOf" srcId="{2BF4FD6F-3C6F-4E35-9C2B-33F996EDD103}" destId="{E1776FD3-6E7B-4954-9B35-E7168F9B12D8}" srcOrd="0" destOrd="0" presId="urn:microsoft.com/office/officeart/2005/8/layout/orgChart1"/>
    <dgm:cxn modelId="{F639BFA5-6813-4A52-A029-6C1F2AF46B0D}" srcId="{204A2E3F-4D33-4483-8859-A051C03FCC6C}" destId="{356C417C-FB82-4611-8CB1-251659C83043}" srcOrd="4" destOrd="0" parTransId="{2BF4FD6F-3C6F-4E35-9C2B-33F996EDD103}" sibTransId="{145ACB33-3D03-4401-9BE8-7AAEE5C0A86F}"/>
    <dgm:cxn modelId="{DC3834A3-6A34-45D5-8085-B52F6D002434}" type="presOf" srcId="{2D4ED6AC-50C7-4956-895B-259EE510CA02}" destId="{DA97FA4D-4355-432A-98EB-2A0A58F4A003}" srcOrd="0" destOrd="0" presId="urn:microsoft.com/office/officeart/2005/8/layout/orgChart1"/>
    <dgm:cxn modelId="{51EA0E96-7C9C-4B1A-8408-9D453FF82425}" type="presOf" srcId="{012B71BE-9413-4D21-BCBF-1D48DA8655BD}" destId="{7CC95A91-A695-4CFB-9AE5-BB62B6CD595B}" srcOrd="0" destOrd="0" presId="urn:microsoft.com/office/officeart/2005/8/layout/orgChart1"/>
    <dgm:cxn modelId="{3BE3E27F-20F0-456D-BCCE-D21F06D4BD28}" type="presOf" srcId="{B27338E5-42BD-4EDD-B892-FFE67346353B}" destId="{FF0C1487-99E0-4BF0-856E-4D35F29E25EE}" srcOrd="1" destOrd="0" presId="urn:microsoft.com/office/officeart/2005/8/layout/orgChart1"/>
    <dgm:cxn modelId="{41FC971E-8954-44A0-8E09-3B5C2C333BBB}" type="presOf" srcId="{0A0721C2-5672-4767-9061-E3B720BE359E}" destId="{8BFC2E7D-680B-4D3C-BB2C-8A8895D2BD2D}" srcOrd="0" destOrd="0" presId="urn:microsoft.com/office/officeart/2005/8/layout/orgChart1"/>
    <dgm:cxn modelId="{A16B8E3F-71FE-438B-A68A-7B898F19FDBC}" type="presOf" srcId="{48039560-41C2-40E9-9CF5-EF458B670FB1}" destId="{7F2B070C-9A34-4599-AE89-7383A8C4C917}" srcOrd="1" destOrd="0" presId="urn:microsoft.com/office/officeart/2005/8/layout/orgChart1"/>
    <dgm:cxn modelId="{A1086737-467D-44E3-81E0-4644AD36DDF8}" type="presOf" srcId="{E9CC75AA-E67E-40A2-91EF-C519D521158E}" destId="{49BB5028-C842-4195-8791-8F8650A04ED3}" srcOrd="0" destOrd="0" presId="urn:microsoft.com/office/officeart/2005/8/layout/orgChart1"/>
    <dgm:cxn modelId="{3F1172A3-2DF5-4D58-9986-D371FA2C3627}" srcId="{ADEBF609-2BF7-4344-A7EC-A634464B3A29}" destId="{4623737E-F69F-4182-B741-966805D52FAE}" srcOrd="1" destOrd="0" parTransId="{A841874E-BF59-4304-9AF2-AE3C7D6E668F}" sibTransId="{82BE6C92-9F63-4C1C-BDEE-B569DFD5E691}"/>
    <dgm:cxn modelId="{3DFA5F47-0043-494F-B972-07671B9A58EE}" type="presOf" srcId="{ADEBF609-2BF7-4344-A7EC-A634464B3A29}" destId="{0D93C14F-E344-411E-B783-162E219D8BCE}" srcOrd="0" destOrd="0" presId="urn:microsoft.com/office/officeart/2005/8/layout/orgChart1"/>
    <dgm:cxn modelId="{9879DC39-8328-4AD0-B44B-3B23308FB43C}" type="presOf" srcId="{CEAF16D0-5E4A-4ED2-98FD-4B78B5608BEF}" destId="{F38D86A6-6FEE-49A6-A466-C972D11F9F11}" srcOrd="1" destOrd="0" presId="urn:microsoft.com/office/officeart/2005/8/layout/orgChart1"/>
    <dgm:cxn modelId="{A00887C1-4884-4477-9586-5956A78CCE47}" type="presOf" srcId="{DBE72719-3F72-4EF4-958D-40C320B9F9D2}" destId="{9ACE92D4-0E04-4D88-9B9F-8FC6E0516756}" srcOrd="0" destOrd="0" presId="urn:microsoft.com/office/officeart/2005/8/layout/orgChart1"/>
    <dgm:cxn modelId="{70E97CFD-F276-47BD-B177-F6C854BBCA01}" type="presOf" srcId="{88E49B45-05F5-41A7-B948-2AE4468E23BA}" destId="{3D11FFB2-4315-458A-9064-6D2CE4A403A0}" srcOrd="0" destOrd="0" presId="urn:microsoft.com/office/officeart/2005/8/layout/orgChart1"/>
    <dgm:cxn modelId="{826C568D-283C-4448-9D13-B3D706CA1E93}" type="presOf" srcId="{4623737E-F69F-4182-B741-966805D52FAE}" destId="{906DC157-833A-4F15-8573-4F6B82D2552C}" srcOrd="1" destOrd="0" presId="urn:microsoft.com/office/officeart/2005/8/layout/orgChart1"/>
    <dgm:cxn modelId="{95CCCF17-498F-43DF-BB5D-944C583DA8F4}" type="presOf" srcId="{356C417C-FB82-4611-8CB1-251659C83043}" destId="{0472622E-7DBA-4B88-B1B2-590B59FFA074}" srcOrd="1" destOrd="0" presId="urn:microsoft.com/office/officeart/2005/8/layout/orgChart1"/>
    <dgm:cxn modelId="{2F622085-1737-4201-A22C-2A179C6B0952}" type="presOf" srcId="{DBE72719-3F72-4EF4-958D-40C320B9F9D2}" destId="{75703A5A-1136-4A73-8503-98CB0A175E41}" srcOrd="1" destOrd="0" presId="urn:microsoft.com/office/officeart/2005/8/layout/orgChart1"/>
    <dgm:cxn modelId="{0C73DE21-C10B-4CF9-9095-1656006B5C21}" type="presOf" srcId="{C2EEE188-4544-4846-883E-88117EB655F7}" destId="{CBE19469-A340-49EA-8DE6-D3A0C57DE29F}" srcOrd="0" destOrd="0" presId="urn:microsoft.com/office/officeart/2005/8/layout/orgChart1"/>
    <dgm:cxn modelId="{2053CDD1-38D2-43C9-9A95-953882949B15}" type="presOf" srcId="{204A2E3F-4D33-4483-8859-A051C03FCC6C}" destId="{D04B7131-E3F5-4AB6-A87A-4FA7E49F17D9}" srcOrd="0" destOrd="0" presId="urn:microsoft.com/office/officeart/2005/8/layout/orgChart1"/>
    <dgm:cxn modelId="{147126A0-BC7F-4E14-BE23-7368DD20FCBF}" type="presOf" srcId="{218C6E97-8DFB-482E-A3D1-45D719090C10}" destId="{24B20EC6-824F-4B5E-878B-048BEE8D9BAB}" srcOrd="0" destOrd="0" presId="urn:microsoft.com/office/officeart/2005/8/layout/orgChart1"/>
    <dgm:cxn modelId="{427CF5D2-DE72-4576-88E7-40A004B3EDAC}" srcId="{204A2E3F-4D33-4483-8859-A051C03FCC6C}" destId="{DBE72719-3F72-4EF4-958D-40C320B9F9D2}" srcOrd="6" destOrd="0" parTransId="{E9CC75AA-E67E-40A2-91EF-C519D521158E}" sibTransId="{6AC11A8E-A6A4-4DA1-8C73-53170638ED45}"/>
    <dgm:cxn modelId="{A137890D-6DC8-423F-9492-46CA2D550436}" type="presOf" srcId="{F63A71C7-20FE-4F88-9CA2-C515806C6972}" destId="{3227767C-8206-4207-B253-1BB0BA412FC6}" srcOrd="0" destOrd="0" presId="urn:microsoft.com/office/officeart/2005/8/layout/orgChart1"/>
    <dgm:cxn modelId="{F9A4FC4B-019E-427A-8EDD-EF38868C90F8}" type="presOf" srcId="{9C598CE2-2029-4195-910C-9F44AA5769BF}" destId="{4D31A7CE-D6DD-4D68-88C0-A5E37B5FF308}" srcOrd="0" destOrd="0" presId="urn:microsoft.com/office/officeart/2005/8/layout/orgChart1"/>
    <dgm:cxn modelId="{E345A79B-DF28-407D-8051-FECF9D641FB7}" type="presOf" srcId="{CEAF16D0-5E4A-4ED2-98FD-4B78B5608BEF}" destId="{0734AA4F-2363-4419-A07E-1F2F4811BB12}" srcOrd="0" destOrd="0" presId="urn:microsoft.com/office/officeart/2005/8/layout/orgChart1"/>
    <dgm:cxn modelId="{A6FB0986-A26A-44A1-95B0-504FC34197E3}" type="presOf" srcId="{B27338E5-42BD-4EDD-B892-FFE67346353B}" destId="{6CCEC6A3-2BBE-4E7A-B138-3D859167CF6B}" srcOrd="0" destOrd="0" presId="urn:microsoft.com/office/officeart/2005/8/layout/orgChart1"/>
    <dgm:cxn modelId="{4F3567B3-6D12-4B7C-BFEE-7B30F08730ED}" srcId="{B27338E5-42BD-4EDD-B892-FFE67346353B}" destId="{ADEBF609-2BF7-4344-A7EC-A634464B3A29}" srcOrd="1" destOrd="0" parTransId="{C2EEE188-4544-4846-883E-88117EB655F7}" sibTransId="{89482065-3FC4-4B6F-81E0-4DDEBADB87A4}"/>
    <dgm:cxn modelId="{4EA5A7D2-3B7B-4DD7-AFE5-F080E675025B}" type="presOf" srcId="{F63A71C7-20FE-4F88-9CA2-C515806C6972}" destId="{C42A4C94-0C28-4793-BC72-5197444AC4F4}" srcOrd="1" destOrd="0" presId="urn:microsoft.com/office/officeart/2005/8/layout/orgChart1"/>
    <dgm:cxn modelId="{4C85EDA7-F6B0-4D39-903E-C0A862FB3E63}" srcId="{204A2E3F-4D33-4483-8859-A051C03FCC6C}" destId="{DE809FB3-F126-468B-B881-1224F1705D28}" srcOrd="2" destOrd="0" parTransId="{7F62DFF0-E01C-4957-A8DA-7E8079F87DBA}" sibTransId="{FDF9E953-3460-4E48-8221-CDA71D33B3D4}"/>
    <dgm:cxn modelId="{FA7E5825-D194-4DA2-A91C-51DB1382BEE2}" srcId="{B27338E5-42BD-4EDD-B892-FFE67346353B}" destId="{204A2E3F-4D33-4483-8859-A051C03FCC6C}" srcOrd="0" destOrd="0" parTransId="{88E49B45-05F5-41A7-B948-2AE4468E23BA}" sibTransId="{0A3D369D-EF0E-4C44-A3AE-9B799E29BCA6}"/>
    <dgm:cxn modelId="{E92BFF52-246E-4D86-9472-9875ACB3E1AE}" srcId="{204A2E3F-4D33-4483-8859-A051C03FCC6C}" destId="{0502120D-799E-47A9-9D73-C5ED44D5F417}" srcOrd="5" destOrd="0" parTransId="{F836C78A-22DF-4060-9AFE-06B6942D2A1D}" sibTransId="{BBF6BD64-DEFB-49CA-A1DA-A7278A673BF8}"/>
    <dgm:cxn modelId="{032F4624-466A-41E9-AF30-74D8101C329D}" type="presOf" srcId="{96E2175B-157F-4229-8AEB-4EC36FD1A281}" destId="{DD3A2E7E-4E2D-4A90-A458-D8813211069B}" srcOrd="0" destOrd="0" presId="urn:microsoft.com/office/officeart/2005/8/layout/orgChart1"/>
    <dgm:cxn modelId="{CBD66620-A05D-4742-84CF-748D0A9F00F8}" type="presOf" srcId="{254D2169-D752-4A02-B0FF-B8148DE39A2D}" destId="{95A5721F-3898-45F5-B7CE-1B685F57F2E7}" srcOrd="0" destOrd="0" presId="urn:microsoft.com/office/officeart/2005/8/layout/orgChart1"/>
    <dgm:cxn modelId="{9EA2227D-8FCE-4A08-A6E5-65212B6B3BB7}" srcId="{ADEBF609-2BF7-4344-A7EC-A634464B3A29}" destId="{CEAF16D0-5E4A-4ED2-98FD-4B78B5608BEF}" srcOrd="2" destOrd="0" parTransId="{DF497776-477A-4853-828B-39A6B124B4EE}" sibTransId="{7CEBB940-A602-44EB-A6F0-9F9354A1DF13}"/>
    <dgm:cxn modelId="{05F3558C-AD01-479F-8F19-1C18360955CB}" type="presOf" srcId="{012B71BE-9413-4D21-BCBF-1D48DA8655BD}" destId="{9F3E6FF8-5383-488E-9C30-917B2FF3E30D}" srcOrd="1" destOrd="0" presId="urn:microsoft.com/office/officeart/2005/8/layout/orgChart1"/>
    <dgm:cxn modelId="{7682E325-A8C1-49B4-84EC-2B96F2910231}" type="presOf" srcId="{41C05294-3DF5-4D94-A16D-0AF5F2345CF9}" destId="{23C7E614-1DC7-48C8-82F0-B84AA6DD66F0}" srcOrd="1" destOrd="0" presId="urn:microsoft.com/office/officeart/2005/8/layout/orgChart1"/>
    <dgm:cxn modelId="{93065676-ADE5-4864-AE2C-9657F26F5BE4}" type="presOf" srcId="{254D2169-D752-4A02-B0FF-B8148DE39A2D}" destId="{8D77F910-1E0E-4C3A-AB17-5F448CE7A8C4}" srcOrd="1" destOrd="0" presId="urn:microsoft.com/office/officeart/2005/8/layout/orgChart1"/>
    <dgm:cxn modelId="{4D3375E3-9854-48F1-BA0C-06089AC17AC7}" type="presOf" srcId="{F836C78A-22DF-4060-9AFE-06B6942D2A1D}" destId="{BE7924AA-636E-40EA-AF23-2E0D5AED55CC}" srcOrd="0" destOrd="0" presId="urn:microsoft.com/office/officeart/2005/8/layout/orgChart1"/>
    <dgm:cxn modelId="{69883277-705B-4119-ACE3-B0B52CF04FD3}" type="presOf" srcId="{ADEBF609-2BF7-4344-A7EC-A634464B3A29}" destId="{20DC373C-7D17-4FF0-9570-3F6D3048DD48}" srcOrd="1" destOrd="0" presId="urn:microsoft.com/office/officeart/2005/8/layout/orgChart1"/>
    <dgm:cxn modelId="{6D2AB894-F4A4-4757-9B2F-2EB7B20D9F5B}" type="presOf" srcId="{4623737E-F69F-4182-B741-966805D52FAE}" destId="{2BDA9BD8-71E2-4CFB-9EA6-EB568C93AC67}" srcOrd="0" destOrd="0" presId="urn:microsoft.com/office/officeart/2005/8/layout/orgChart1"/>
    <dgm:cxn modelId="{4762A4D3-9EF2-4F10-ABB9-1FA0938642C4}" type="presOf" srcId="{48039560-41C2-40E9-9CF5-EF458B670FB1}" destId="{E9AB7F0F-5510-4EC0-8411-7A30C16B50D0}" srcOrd="0" destOrd="0" presId="urn:microsoft.com/office/officeart/2005/8/layout/orgChart1"/>
    <dgm:cxn modelId="{F472C7AB-5F3C-47C9-8CEC-8E152B56B053}" type="presOf" srcId="{A9254826-0F6A-4CCF-8C44-DAC5DC76355E}" destId="{6D80A6C4-09C5-4CD5-A098-5464B6041BC8}" srcOrd="0" destOrd="0" presId="urn:microsoft.com/office/officeart/2005/8/layout/orgChart1"/>
    <dgm:cxn modelId="{7C028D3A-1641-4136-9B01-7796CA5DA879}" type="presOf" srcId="{9C598CE2-2029-4195-910C-9F44AA5769BF}" destId="{0249E2E0-37C5-4C29-B154-5EB8EE050171}" srcOrd="1" destOrd="0" presId="urn:microsoft.com/office/officeart/2005/8/layout/orgChart1"/>
    <dgm:cxn modelId="{71CEB037-2617-4299-B5F3-BD9856676308}" type="presOf" srcId="{55CE6798-FE02-47A3-A5AB-790237775F2D}" destId="{F50E0767-FA08-4795-9112-49CB6C5A49C8}" srcOrd="0" destOrd="0" presId="urn:microsoft.com/office/officeart/2005/8/layout/orgChart1"/>
    <dgm:cxn modelId="{7D5D4629-2E43-4517-9292-5B765D41AE0E}" srcId="{ADEBF609-2BF7-4344-A7EC-A634464B3A29}" destId="{F63A71C7-20FE-4F88-9CA2-C515806C6972}" srcOrd="6" destOrd="0" parTransId="{71CF2E9F-5E03-4AA8-8758-D8297A9636DC}" sibTransId="{96C4F578-D083-4728-B1BA-BAE9BF904BB0}"/>
    <dgm:cxn modelId="{1A6493D5-6D7F-4907-8819-577480101434}" srcId="{ADEBF609-2BF7-4344-A7EC-A634464B3A29}" destId="{012B71BE-9413-4D21-BCBF-1D48DA8655BD}" srcOrd="3" destOrd="0" parTransId="{4D7637AE-4138-48F9-A1E8-13F2069329B8}" sibTransId="{2B97907F-7453-47BF-B57E-278BF4A1CF52}"/>
    <dgm:cxn modelId="{3FD87DE1-269B-4259-8071-DFE6E17B49CD}" type="presOf" srcId="{BB7334BE-1084-4B53-93D0-49999FFB6061}" destId="{80A82E18-BECC-4E70-9D0B-7BDBC2CAEBEC}" srcOrd="0" destOrd="0" presId="urn:microsoft.com/office/officeart/2005/8/layout/orgChart1"/>
    <dgm:cxn modelId="{E02D08AE-E8D0-41EF-8545-BF5CE51BCF78}" type="presOf" srcId="{0502120D-799E-47A9-9D73-C5ED44D5F417}" destId="{0EE4B083-AE51-4C14-B344-ECE1A25B7259}" srcOrd="1" destOrd="0" presId="urn:microsoft.com/office/officeart/2005/8/layout/orgChart1"/>
    <dgm:cxn modelId="{110F2306-81CA-4112-B4BA-FD28B4CD3D0E}" type="presOf" srcId="{DF497776-477A-4853-828B-39A6B124B4EE}" destId="{3933AC8F-07E3-41A3-9512-79A71CA1C450}" srcOrd="0" destOrd="0" presId="urn:microsoft.com/office/officeart/2005/8/layout/orgChart1"/>
    <dgm:cxn modelId="{7E274923-E458-4776-8D8B-E492EFFC7635}" srcId="{ADEBF609-2BF7-4344-A7EC-A634464B3A29}" destId="{218C6E97-8DFB-482E-A3D1-45D719090C10}" srcOrd="0" destOrd="0" parTransId="{96E2175B-157F-4229-8AEB-4EC36FD1A281}" sibTransId="{7B99A6B5-72AB-4868-AFED-006EAEDB22CF}"/>
    <dgm:cxn modelId="{0F65069C-21B4-4ACB-BA8C-5E03C5561561}" type="presOf" srcId="{0502120D-799E-47A9-9D73-C5ED44D5F417}" destId="{26DA2AEF-C655-4B45-9417-7E08388371C0}" srcOrd="0" destOrd="0" presId="urn:microsoft.com/office/officeart/2005/8/layout/orgChart1"/>
    <dgm:cxn modelId="{7E257E77-131F-4F84-BE99-35E430064ABF}" srcId="{204A2E3F-4D33-4483-8859-A051C03FCC6C}" destId="{48039560-41C2-40E9-9CF5-EF458B670FB1}" srcOrd="1" destOrd="0" parTransId="{2D4ED6AC-50C7-4956-895B-259EE510CA02}" sibTransId="{C8E628C0-9EFD-471D-9B78-627F7A1FDDB1}"/>
    <dgm:cxn modelId="{F5938F76-52DD-4D2F-AC74-C7886B72DA57}" type="presOf" srcId="{4D7637AE-4138-48F9-A1E8-13F2069329B8}" destId="{BC5007FD-9238-469A-BB33-6CC0B916FED5}" srcOrd="0" destOrd="0" presId="urn:microsoft.com/office/officeart/2005/8/layout/orgChart1"/>
    <dgm:cxn modelId="{E67D3723-5F5F-4CFD-9E8A-BCBC2180E72E}" type="presOf" srcId="{7F62DFF0-E01C-4957-A8DA-7E8079F87DBA}" destId="{5D56FA13-601B-45B2-ADFF-ACFE72595F30}" srcOrd="0" destOrd="0" presId="urn:microsoft.com/office/officeart/2005/8/layout/orgChart1"/>
    <dgm:cxn modelId="{B70201F5-ED26-4C75-8FE4-CF4008D4C881}" type="presOf" srcId="{D0BB2BF8-9592-4E0C-B763-90A0CD98F7D7}" destId="{371107CB-5959-4C8A-B3D8-6C29111D4735}" srcOrd="0" destOrd="0" presId="urn:microsoft.com/office/officeart/2005/8/layout/orgChart1"/>
    <dgm:cxn modelId="{568D9353-5511-4ADE-A403-AD6E4676ECCD}" type="presOf" srcId="{A841874E-BF59-4304-9AF2-AE3C7D6E668F}" destId="{DD5498D2-B429-47A4-BB83-B11324422F16}" srcOrd="0" destOrd="0" presId="urn:microsoft.com/office/officeart/2005/8/layout/orgChart1"/>
    <dgm:cxn modelId="{C0E065A5-6E03-4CFD-A7DA-BD98D7BDE231}" type="presOf" srcId="{55D8A91C-F6F1-4FFF-ACC7-E3EBBDF817AD}" destId="{BEF3364C-2F23-47B0-8193-35716ABBD7BA}" srcOrd="1" destOrd="0" presId="urn:microsoft.com/office/officeart/2005/8/layout/orgChart1"/>
    <dgm:cxn modelId="{7B60A895-CF72-44DD-88BB-46AC355E472A}" srcId="{ADEBF609-2BF7-4344-A7EC-A634464B3A29}" destId="{41C05294-3DF5-4D94-A16D-0AF5F2345CF9}" srcOrd="4" destOrd="0" parTransId="{BB7334BE-1084-4B53-93D0-49999FFB6061}" sibTransId="{E816C69C-AE91-4BDF-8056-29D4700B746B}"/>
    <dgm:cxn modelId="{BA3C15E6-EDBE-4664-B03F-6333CEDDB655}" srcId="{204A2E3F-4D33-4483-8859-A051C03FCC6C}" destId="{55D8A91C-F6F1-4FFF-ACC7-E3EBBDF817AD}" srcOrd="3" destOrd="0" parTransId="{D0BB2BF8-9592-4E0C-B763-90A0CD98F7D7}" sibTransId="{FDF31A4A-4C9E-4036-822D-20FB9C14A3F0}"/>
    <dgm:cxn modelId="{93D5C653-5A26-422E-8BD5-4396A3310421}" type="presOf" srcId="{218C6E97-8DFB-482E-A3D1-45D719090C10}" destId="{9015B6B7-2CFC-4367-9CD9-6A43E7B945E9}" srcOrd="1" destOrd="0" presId="urn:microsoft.com/office/officeart/2005/8/layout/orgChart1"/>
    <dgm:cxn modelId="{1CC571D3-5BEB-4933-8985-4AD42C0ED5AC}" type="presOf" srcId="{71CF2E9F-5E03-4AA8-8758-D8297A9636DC}" destId="{C031AA96-4E95-496D-9C3C-7D6A169EE7DF}" srcOrd="0" destOrd="0" presId="urn:microsoft.com/office/officeart/2005/8/layout/orgChart1"/>
    <dgm:cxn modelId="{3B8BDB3C-B5E3-4C8B-9653-9DF932D2F6F2}" type="presOf" srcId="{DE809FB3-F126-468B-B881-1224F1705D28}" destId="{9C461939-D360-4470-8815-6EB3FA758872}" srcOrd="0" destOrd="0" presId="urn:microsoft.com/office/officeart/2005/8/layout/orgChart1"/>
    <dgm:cxn modelId="{E331B431-E3B1-4F8A-90AE-C2CC19F6C1FA}" srcId="{ADEBF609-2BF7-4344-A7EC-A634464B3A29}" destId="{9C598CE2-2029-4195-910C-9F44AA5769BF}" srcOrd="5" destOrd="0" parTransId="{0A0721C2-5672-4767-9061-E3B720BE359E}" sibTransId="{F7253D5C-1F26-41E6-B9A1-D9BB90E6AFFB}"/>
    <dgm:cxn modelId="{EC2DB22A-0633-48D2-A7B5-55434154710E}" type="presParOf" srcId="{6D80A6C4-09C5-4CD5-A098-5464B6041BC8}" destId="{AFFB5412-3FCD-4CDC-AFAE-D6B214035940}" srcOrd="0" destOrd="0" presId="urn:microsoft.com/office/officeart/2005/8/layout/orgChart1"/>
    <dgm:cxn modelId="{BE15895F-6C4F-4678-97BF-A4CB26E6999F}" type="presParOf" srcId="{AFFB5412-3FCD-4CDC-AFAE-D6B214035940}" destId="{42AC2B82-393F-4F55-9D61-020D6F1810B3}" srcOrd="0" destOrd="0" presId="urn:microsoft.com/office/officeart/2005/8/layout/orgChart1"/>
    <dgm:cxn modelId="{192EC602-F312-4D41-86E0-C3E4218CBF78}" type="presParOf" srcId="{42AC2B82-393F-4F55-9D61-020D6F1810B3}" destId="{6CCEC6A3-2BBE-4E7A-B138-3D859167CF6B}" srcOrd="0" destOrd="0" presId="urn:microsoft.com/office/officeart/2005/8/layout/orgChart1"/>
    <dgm:cxn modelId="{EE3A7FEC-8D2E-4323-AE4A-6CA68E2CDB34}" type="presParOf" srcId="{42AC2B82-393F-4F55-9D61-020D6F1810B3}" destId="{FF0C1487-99E0-4BF0-856E-4D35F29E25EE}" srcOrd="1" destOrd="0" presId="urn:microsoft.com/office/officeart/2005/8/layout/orgChart1"/>
    <dgm:cxn modelId="{A684ECD0-13DD-45E0-9848-DE75A3C144CF}" type="presParOf" srcId="{AFFB5412-3FCD-4CDC-AFAE-D6B214035940}" destId="{41EFDB9F-AD48-4E9B-932A-8CC4CA170CE2}" srcOrd="1" destOrd="0" presId="urn:microsoft.com/office/officeart/2005/8/layout/orgChart1"/>
    <dgm:cxn modelId="{4CB84D42-B6AA-407B-AEBC-1896B9FD5C0D}" type="presParOf" srcId="{41EFDB9F-AD48-4E9B-932A-8CC4CA170CE2}" destId="{3D11FFB2-4315-458A-9064-6D2CE4A403A0}" srcOrd="0" destOrd="0" presId="urn:microsoft.com/office/officeart/2005/8/layout/orgChart1"/>
    <dgm:cxn modelId="{C1F81B00-FD09-43BA-8E5B-7CEF7323800F}" type="presParOf" srcId="{41EFDB9F-AD48-4E9B-932A-8CC4CA170CE2}" destId="{D32AA9AA-1981-49AB-B374-6F4CED86875C}" srcOrd="1" destOrd="0" presId="urn:microsoft.com/office/officeart/2005/8/layout/orgChart1"/>
    <dgm:cxn modelId="{0AB87AB5-8931-436E-ABD0-970E95AD3322}" type="presParOf" srcId="{D32AA9AA-1981-49AB-B374-6F4CED86875C}" destId="{EBAF8774-0369-4DB5-8BE1-E843332457B1}" srcOrd="0" destOrd="0" presId="urn:microsoft.com/office/officeart/2005/8/layout/orgChart1"/>
    <dgm:cxn modelId="{089BA8B0-68D9-4337-AD3F-1934F384C537}" type="presParOf" srcId="{EBAF8774-0369-4DB5-8BE1-E843332457B1}" destId="{D04B7131-E3F5-4AB6-A87A-4FA7E49F17D9}" srcOrd="0" destOrd="0" presId="urn:microsoft.com/office/officeart/2005/8/layout/orgChart1"/>
    <dgm:cxn modelId="{8458B8FE-E7FE-44F1-BCD1-E49BE630BEAF}" type="presParOf" srcId="{EBAF8774-0369-4DB5-8BE1-E843332457B1}" destId="{2A9922A7-7838-4503-A157-9DFF73AD398F}" srcOrd="1" destOrd="0" presId="urn:microsoft.com/office/officeart/2005/8/layout/orgChart1"/>
    <dgm:cxn modelId="{04773292-1ED1-400D-997D-933BF3762DD8}" type="presParOf" srcId="{D32AA9AA-1981-49AB-B374-6F4CED86875C}" destId="{12EF7583-E032-41C1-9869-D150E9F3A94C}" srcOrd="1" destOrd="0" presId="urn:microsoft.com/office/officeart/2005/8/layout/orgChart1"/>
    <dgm:cxn modelId="{30AA0154-8D5B-48FC-901D-591F7E180BE6}" type="presParOf" srcId="{12EF7583-E032-41C1-9869-D150E9F3A94C}" destId="{F50E0767-FA08-4795-9112-49CB6C5A49C8}" srcOrd="0" destOrd="0" presId="urn:microsoft.com/office/officeart/2005/8/layout/orgChart1"/>
    <dgm:cxn modelId="{6C01E18D-D296-4061-91AE-587AB75020FD}" type="presParOf" srcId="{12EF7583-E032-41C1-9869-D150E9F3A94C}" destId="{2E4F55EC-B3A2-45E2-B17F-266BF7C996E4}" srcOrd="1" destOrd="0" presId="urn:microsoft.com/office/officeart/2005/8/layout/orgChart1"/>
    <dgm:cxn modelId="{8CCE8135-1FC4-47B1-A682-514332E319B4}" type="presParOf" srcId="{2E4F55EC-B3A2-45E2-B17F-266BF7C996E4}" destId="{E7ADA83E-5F08-4044-94D7-8331B66F39D5}" srcOrd="0" destOrd="0" presId="urn:microsoft.com/office/officeart/2005/8/layout/orgChart1"/>
    <dgm:cxn modelId="{014AC542-B4B6-48C9-B072-3E2000C8E0F2}" type="presParOf" srcId="{E7ADA83E-5F08-4044-94D7-8331B66F39D5}" destId="{95A5721F-3898-45F5-B7CE-1B685F57F2E7}" srcOrd="0" destOrd="0" presId="urn:microsoft.com/office/officeart/2005/8/layout/orgChart1"/>
    <dgm:cxn modelId="{9999E8D5-9B1A-4E8F-8E08-8211D215CED3}" type="presParOf" srcId="{E7ADA83E-5F08-4044-94D7-8331B66F39D5}" destId="{8D77F910-1E0E-4C3A-AB17-5F448CE7A8C4}" srcOrd="1" destOrd="0" presId="urn:microsoft.com/office/officeart/2005/8/layout/orgChart1"/>
    <dgm:cxn modelId="{6BAAC495-B38D-4663-B4AC-B40E2BFC5939}" type="presParOf" srcId="{2E4F55EC-B3A2-45E2-B17F-266BF7C996E4}" destId="{5F9B420E-20CE-4893-B00B-0807C0FDF400}" srcOrd="1" destOrd="0" presId="urn:microsoft.com/office/officeart/2005/8/layout/orgChart1"/>
    <dgm:cxn modelId="{CBC6DEE0-65E6-49B0-889A-B6AD02084D49}" type="presParOf" srcId="{2E4F55EC-B3A2-45E2-B17F-266BF7C996E4}" destId="{60363840-4F9E-466D-95E9-453BE3E473C0}" srcOrd="2" destOrd="0" presId="urn:microsoft.com/office/officeart/2005/8/layout/orgChart1"/>
    <dgm:cxn modelId="{BD45DA44-99BE-421E-8914-4CBB64AF2017}" type="presParOf" srcId="{12EF7583-E032-41C1-9869-D150E9F3A94C}" destId="{DA97FA4D-4355-432A-98EB-2A0A58F4A003}" srcOrd="2" destOrd="0" presId="urn:microsoft.com/office/officeart/2005/8/layout/orgChart1"/>
    <dgm:cxn modelId="{9C240EC3-9191-4F43-B14D-B3F033521055}" type="presParOf" srcId="{12EF7583-E032-41C1-9869-D150E9F3A94C}" destId="{64A509B3-6F50-4E3A-A77C-6D59052AC1B1}" srcOrd="3" destOrd="0" presId="urn:microsoft.com/office/officeart/2005/8/layout/orgChart1"/>
    <dgm:cxn modelId="{919F4E76-8F95-4DA2-A1A4-935781C04D45}" type="presParOf" srcId="{64A509B3-6F50-4E3A-A77C-6D59052AC1B1}" destId="{95BB81EF-5AE7-436C-9EF3-F4F1CEE4219F}" srcOrd="0" destOrd="0" presId="urn:microsoft.com/office/officeart/2005/8/layout/orgChart1"/>
    <dgm:cxn modelId="{BBBC205E-8413-4DC8-A6E1-15CA3DB77E64}" type="presParOf" srcId="{95BB81EF-5AE7-436C-9EF3-F4F1CEE4219F}" destId="{E9AB7F0F-5510-4EC0-8411-7A30C16B50D0}" srcOrd="0" destOrd="0" presId="urn:microsoft.com/office/officeart/2005/8/layout/orgChart1"/>
    <dgm:cxn modelId="{257D252F-ED29-4221-80A6-594B29D32C5D}" type="presParOf" srcId="{95BB81EF-5AE7-436C-9EF3-F4F1CEE4219F}" destId="{7F2B070C-9A34-4599-AE89-7383A8C4C917}" srcOrd="1" destOrd="0" presId="urn:microsoft.com/office/officeart/2005/8/layout/orgChart1"/>
    <dgm:cxn modelId="{76ABCB64-0019-4DC7-AD68-095EB03026C5}" type="presParOf" srcId="{64A509B3-6F50-4E3A-A77C-6D59052AC1B1}" destId="{1C79135B-1B8E-4E05-9F5E-50753CF8727C}" srcOrd="1" destOrd="0" presId="urn:microsoft.com/office/officeart/2005/8/layout/orgChart1"/>
    <dgm:cxn modelId="{F6C48339-FA21-4012-990C-1900A5724D10}" type="presParOf" srcId="{64A509B3-6F50-4E3A-A77C-6D59052AC1B1}" destId="{B9060482-B4D6-4DD4-98B5-CEC88D5E3562}" srcOrd="2" destOrd="0" presId="urn:microsoft.com/office/officeart/2005/8/layout/orgChart1"/>
    <dgm:cxn modelId="{DD47BE69-ED6B-4F1F-93CD-BB10940CB1F6}" type="presParOf" srcId="{12EF7583-E032-41C1-9869-D150E9F3A94C}" destId="{5D56FA13-601B-45B2-ADFF-ACFE72595F30}" srcOrd="4" destOrd="0" presId="urn:microsoft.com/office/officeart/2005/8/layout/orgChart1"/>
    <dgm:cxn modelId="{9ABF57E2-0C74-480F-8C22-FD4310719BC0}" type="presParOf" srcId="{12EF7583-E032-41C1-9869-D150E9F3A94C}" destId="{33801805-FE1E-4DE8-8FBC-97A16EC0EFDA}" srcOrd="5" destOrd="0" presId="urn:microsoft.com/office/officeart/2005/8/layout/orgChart1"/>
    <dgm:cxn modelId="{BC054BB2-4FD5-4DF3-B9CA-D389553560AB}" type="presParOf" srcId="{33801805-FE1E-4DE8-8FBC-97A16EC0EFDA}" destId="{ABA52D8C-9B2B-42FD-8EC5-D5BC5E3ABFB9}" srcOrd="0" destOrd="0" presId="urn:microsoft.com/office/officeart/2005/8/layout/orgChart1"/>
    <dgm:cxn modelId="{EC53591A-A9CC-40F6-8EBA-C0F759FDE5B9}" type="presParOf" srcId="{ABA52D8C-9B2B-42FD-8EC5-D5BC5E3ABFB9}" destId="{9C461939-D360-4470-8815-6EB3FA758872}" srcOrd="0" destOrd="0" presId="urn:microsoft.com/office/officeart/2005/8/layout/orgChart1"/>
    <dgm:cxn modelId="{D0D3CA0F-71CF-413F-9CEC-FA8AB0B3FE0D}" type="presParOf" srcId="{ABA52D8C-9B2B-42FD-8EC5-D5BC5E3ABFB9}" destId="{DE096056-AB83-4F1E-93C3-CA930E84E35D}" srcOrd="1" destOrd="0" presId="urn:microsoft.com/office/officeart/2005/8/layout/orgChart1"/>
    <dgm:cxn modelId="{F6BA37C9-8FB0-4371-B637-7DD3BE8A1E28}" type="presParOf" srcId="{33801805-FE1E-4DE8-8FBC-97A16EC0EFDA}" destId="{B081E217-618F-4934-88E3-39EA1B2BF41D}" srcOrd="1" destOrd="0" presId="urn:microsoft.com/office/officeart/2005/8/layout/orgChart1"/>
    <dgm:cxn modelId="{11542AE3-D157-4926-BD94-9F181F1920B7}" type="presParOf" srcId="{33801805-FE1E-4DE8-8FBC-97A16EC0EFDA}" destId="{CA91808A-3FD2-407D-A894-6849ABE63CF0}" srcOrd="2" destOrd="0" presId="urn:microsoft.com/office/officeart/2005/8/layout/orgChart1"/>
    <dgm:cxn modelId="{AFBB8E38-8A90-4D69-9A65-B8764CB1926D}" type="presParOf" srcId="{12EF7583-E032-41C1-9869-D150E9F3A94C}" destId="{371107CB-5959-4C8A-B3D8-6C29111D4735}" srcOrd="6" destOrd="0" presId="urn:microsoft.com/office/officeart/2005/8/layout/orgChart1"/>
    <dgm:cxn modelId="{EF8DBD3B-23F0-4CAF-AB02-0AD68D78893F}" type="presParOf" srcId="{12EF7583-E032-41C1-9869-D150E9F3A94C}" destId="{7B12D993-B67E-4705-9A68-F14D61678EA0}" srcOrd="7" destOrd="0" presId="urn:microsoft.com/office/officeart/2005/8/layout/orgChart1"/>
    <dgm:cxn modelId="{035C46CC-6292-4A89-A48C-54FACA971749}" type="presParOf" srcId="{7B12D993-B67E-4705-9A68-F14D61678EA0}" destId="{6F213B8C-F799-4E5A-8DEE-274D22DDE94D}" srcOrd="0" destOrd="0" presId="urn:microsoft.com/office/officeart/2005/8/layout/orgChart1"/>
    <dgm:cxn modelId="{08960212-6867-4EDF-9FA9-D35E1061329E}" type="presParOf" srcId="{6F213B8C-F799-4E5A-8DEE-274D22DDE94D}" destId="{C54D40B8-8BA1-49AC-9F5E-CE2AF7C7D14B}" srcOrd="0" destOrd="0" presId="urn:microsoft.com/office/officeart/2005/8/layout/orgChart1"/>
    <dgm:cxn modelId="{D307740D-5F7E-404D-8A3A-7D5DE2484576}" type="presParOf" srcId="{6F213B8C-F799-4E5A-8DEE-274D22DDE94D}" destId="{BEF3364C-2F23-47B0-8193-35716ABBD7BA}" srcOrd="1" destOrd="0" presId="urn:microsoft.com/office/officeart/2005/8/layout/orgChart1"/>
    <dgm:cxn modelId="{D6970B9C-1100-4ADF-B59B-47DF9F9A1570}" type="presParOf" srcId="{7B12D993-B67E-4705-9A68-F14D61678EA0}" destId="{B03C3DF5-5393-4BDB-A799-0DF658928508}" srcOrd="1" destOrd="0" presId="urn:microsoft.com/office/officeart/2005/8/layout/orgChart1"/>
    <dgm:cxn modelId="{FE3437F8-34F0-4ECA-BC90-24A86D1AFAE6}" type="presParOf" srcId="{7B12D993-B67E-4705-9A68-F14D61678EA0}" destId="{8DE90D17-B9EC-4AA4-B6D9-4F80AF190982}" srcOrd="2" destOrd="0" presId="urn:microsoft.com/office/officeart/2005/8/layout/orgChart1"/>
    <dgm:cxn modelId="{09B5625C-06A0-467F-9E44-A9F3EBD7EFF5}" type="presParOf" srcId="{12EF7583-E032-41C1-9869-D150E9F3A94C}" destId="{E1776FD3-6E7B-4954-9B35-E7168F9B12D8}" srcOrd="8" destOrd="0" presId="urn:microsoft.com/office/officeart/2005/8/layout/orgChart1"/>
    <dgm:cxn modelId="{AB7ABF77-F61D-4DBB-89E3-77BFCF8E8531}" type="presParOf" srcId="{12EF7583-E032-41C1-9869-D150E9F3A94C}" destId="{F1B0A1F4-DCE2-451D-AF57-8E19C3F8EABD}" srcOrd="9" destOrd="0" presId="urn:microsoft.com/office/officeart/2005/8/layout/orgChart1"/>
    <dgm:cxn modelId="{DE271F2B-276B-402C-88F3-A6F086C93D26}" type="presParOf" srcId="{F1B0A1F4-DCE2-451D-AF57-8E19C3F8EABD}" destId="{BA764C50-3CFD-44D2-8E91-28B831AFBD7A}" srcOrd="0" destOrd="0" presId="urn:microsoft.com/office/officeart/2005/8/layout/orgChart1"/>
    <dgm:cxn modelId="{A01A977F-6205-454A-8D32-D00E28F91E97}" type="presParOf" srcId="{BA764C50-3CFD-44D2-8E91-28B831AFBD7A}" destId="{29685810-96A4-406C-8606-96C216A0058C}" srcOrd="0" destOrd="0" presId="urn:microsoft.com/office/officeart/2005/8/layout/orgChart1"/>
    <dgm:cxn modelId="{B7AEDF3E-0D24-4EEE-AD79-C8F1972E6DA5}" type="presParOf" srcId="{BA764C50-3CFD-44D2-8E91-28B831AFBD7A}" destId="{0472622E-7DBA-4B88-B1B2-590B59FFA074}" srcOrd="1" destOrd="0" presId="urn:microsoft.com/office/officeart/2005/8/layout/orgChart1"/>
    <dgm:cxn modelId="{E869E9BC-2DBC-4597-9569-EE85D20A7889}" type="presParOf" srcId="{F1B0A1F4-DCE2-451D-AF57-8E19C3F8EABD}" destId="{93A6902B-6396-41B6-8B62-84688BD16864}" srcOrd="1" destOrd="0" presId="urn:microsoft.com/office/officeart/2005/8/layout/orgChart1"/>
    <dgm:cxn modelId="{B42198E8-C4A6-4583-837E-AF846D09F17F}" type="presParOf" srcId="{F1B0A1F4-DCE2-451D-AF57-8E19C3F8EABD}" destId="{F507B04D-0019-452A-B047-A395834BBE35}" srcOrd="2" destOrd="0" presId="urn:microsoft.com/office/officeart/2005/8/layout/orgChart1"/>
    <dgm:cxn modelId="{BD9EA2DE-F6DB-4790-A3AE-2FC8177488F5}" type="presParOf" srcId="{12EF7583-E032-41C1-9869-D150E9F3A94C}" destId="{BE7924AA-636E-40EA-AF23-2E0D5AED55CC}" srcOrd="10" destOrd="0" presId="urn:microsoft.com/office/officeart/2005/8/layout/orgChart1"/>
    <dgm:cxn modelId="{DE517839-E8FF-46A4-9FB4-BA80AC2EB7E5}" type="presParOf" srcId="{12EF7583-E032-41C1-9869-D150E9F3A94C}" destId="{F3A36D34-C856-430E-AB52-1517394500EB}" srcOrd="11" destOrd="0" presId="urn:microsoft.com/office/officeart/2005/8/layout/orgChart1"/>
    <dgm:cxn modelId="{15A86C96-70B4-4246-951A-D42408E000F2}" type="presParOf" srcId="{F3A36D34-C856-430E-AB52-1517394500EB}" destId="{17F98C6C-93DA-45DE-9DCB-3B0985148752}" srcOrd="0" destOrd="0" presId="urn:microsoft.com/office/officeart/2005/8/layout/orgChart1"/>
    <dgm:cxn modelId="{C265A90F-605F-41B5-A660-66A39F5B9086}" type="presParOf" srcId="{17F98C6C-93DA-45DE-9DCB-3B0985148752}" destId="{26DA2AEF-C655-4B45-9417-7E08388371C0}" srcOrd="0" destOrd="0" presId="urn:microsoft.com/office/officeart/2005/8/layout/orgChart1"/>
    <dgm:cxn modelId="{464922B2-112A-4B2D-BC54-3663154654F4}" type="presParOf" srcId="{17F98C6C-93DA-45DE-9DCB-3B0985148752}" destId="{0EE4B083-AE51-4C14-B344-ECE1A25B7259}" srcOrd="1" destOrd="0" presId="urn:microsoft.com/office/officeart/2005/8/layout/orgChart1"/>
    <dgm:cxn modelId="{E0CC16A4-5D5F-4D09-9FFD-04E0BAAF1956}" type="presParOf" srcId="{F3A36D34-C856-430E-AB52-1517394500EB}" destId="{0332DFFE-748E-4945-80D3-E5ACC764A99C}" srcOrd="1" destOrd="0" presId="urn:microsoft.com/office/officeart/2005/8/layout/orgChart1"/>
    <dgm:cxn modelId="{2AC8784E-36FB-4F91-92A8-C4D39801C1DC}" type="presParOf" srcId="{F3A36D34-C856-430E-AB52-1517394500EB}" destId="{3FE485E2-AB74-49A9-9D05-B78FF17310D6}" srcOrd="2" destOrd="0" presId="urn:microsoft.com/office/officeart/2005/8/layout/orgChart1"/>
    <dgm:cxn modelId="{2F2D2D54-0B63-4A79-AD15-90D130EC0B68}" type="presParOf" srcId="{12EF7583-E032-41C1-9869-D150E9F3A94C}" destId="{49BB5028-C842-4195-8791-8F8650A04ED3}" srcOrd="12" destOrd="0" presId="urn:microsoft.com/office/officeart/2005/8/layout/orgChart1"/>
    <dgm:cxn modelId="{1E25B5A8-2667-45DE-99EB-93260D54FE98}" type="presParOf" srcId="{12EF7583-E032-41C1-9869-D150E9F3A94C}" destId="{3C46AEC6-8E41-480A-9D79-87B7987C06BC}" srcOrd="13" destOrd="0" presId="urn:microsoft.com/office/officeart/2005/8/layout/orgChart1"/>
    <dgm:cxn modelId="{DE9AF97B-4A20-473C-A6BE-A2E013179860}" type="presParOf" srcId="{3C46AEC6-8E41-480A-9D79-87B7987C06BC}" destId="{AC38447A-FAA7-43DC-92EA-475FB1C3BD4C}" srcOrd="0" destOrd="0" presId="urn:microsoft.com/office/officeart/2005/8/layout/orgChart1"/>
    <dgm:cxn modelId="{BA4FB241-0124-45D9-867C-4AC0D5CEE708}" type="presParOf" srcId="{AC38447A-FAA7-43DC-92EA-475FB1C3BD4C}" destId="{9ACE92D4-0E04-4D88-9B9F-8FC6E0516756}" srcOrd="0" destOrd="0" presId="urn:microsoft.com/office/officeart/2005/8/layout/orgChart1"/>
    <dgm:cxn modelId="{304D2B47-10E2-4F0D-89AC-363FCE9AC397}" type="presParOf" srcId="{AC38447A-FAA7-43DC-92EA-475FB1C3BD4C}" destId="{75703A5A-1136-4A73-8503-98CB0A175E41}" srcOrd="1" destOrd="0" presId="urn:microsoft.com/office/officeart/2005/8/layout/orgChart1"/>
    <dgm:cxn modelId="{0255B56C-298D-422C-9F47-D18F4B208FA4}" type="presParOf" srcId="{3C46AEC6-8E41-480A-9D79-87B7987C06BC}" destId="{D8E432D0-8D93-4B95-AD01-158ED29668BC}" srcOrd="1" destOrd="0" presId="urn:microsoft.com/office/officeart/2005/8/layout/orgChart1"/>
    <dgm:cxn modelId="{F5CEBE63-ACD6-4D8A-B065-216B079C02C4}" type="presParOf" srcId="{3C46AEC6-8E41-480A-9D79-87B7987C06BC}" destId="{0808DDA2-28E3-4619-8B7B-500E8ABF7C3E}" srcOrd="2" destOrd="0" presId="urn:microsoft.com/office/officeart/2005/8/layout/orgChart1"/>
    <dgm:cxn modelId="{A68269A8-2440-43C1-A557-2F23B5CBC6BC}" type="presParOf" srcId="{D32AA9AA-1981-49AB-B374-6F4CED86875C}" destId="{D597B333-C6B2-434C-BDF8-19F7E1123219}" srcOrd="2" destOrd="0" presId="urn:microsoft.com/office/officeart/2005/8/layout/orgChart1"/>
    <dgm:cxn modelId="{E4002B1A-72E1-4810-8CE2-CC747ED87FAA}" type="presParOf" srcId="{41EFDB9F-AD48-4E9B-932A-8CC4CA170CE2}" destId="{CBE19469-A340-49EA-8DE6-D3A0C57DE29F}" srcOrd="2" destOrd="0" presId="urn:microsoft.com/office/officeart/2005/8/layout/orgChart1"/>
    <dgm:cxn modelId="{F6E4A7F4-1DEC-4AE0-AFBC-FBF4AB6EC51F}" type="presParOf" srcId="{41EFDB9F-AD48-4E9B-932A-8CC4CA170CE2}" destId="{4C077F53-445F-4F59-9E44-B1B6B56A1536}" srcOrd="3" destOrd="0" presId="urn:microsoft.com/office/officeart/2005/8/layout/orgChart1"/>
    <dgm:cxn modelId="{2D30E1AB-710C-4047-BA7D-F0389717586E}" type="presParOf" srcId="{4C077F53-445F-4F59-9E44-B1B6B56A1536}" destId="{1F836C7A-717E-413D-A844-4128BE8924E0}" srcOrd="0" destOrd="0" presId="urn:microsoft.com/office/officeart/2005/8/layout/orgChart1"/>
    <dgm:cxn modelId="{5A433653-AF2E-4FE0-A0F4-4B38FC40A837}" type="presParOf" srcId="{1F836C7A-717E-413D-A844-4128BE8924E0}" destId="{0D93C14F-E344-411E-B783-162E219D8BCE}" srcOrd="0" destOrd="0" presId="urn:microsoft.com/office/officeart/2005/8/layout/orgChart1"/>
    <dgm:cxn modelId="{F72ABAEF-4AED-47D6-BD4F-88CB11F63FDA}" type="presParOf" srcId="{1F836C7A-717E-413D-A844-4128BE8924E0}" destId="{20DC373C-7D17-4FF0-9570-3F6D3048DD48}" srcOrd="1" destOrd="0" presId="urn:microsoft.com/office/officeart/2005/8/layout/orgChart1"/>
    <dgm:cxn modelId="{2AA52DBE-2801-4258-9468-FEDD24A04DBD}" type="presParOf" srcId="{4C077F53-445F-4F59-9E44-B1B6B56A1536}" destId="{8C3247F6-D42C-4829-8021-4315F0BB84B7}" srcOrd="1" destOrd="0" presId="urn:microsoft.com/office/officeart/2005/8/layout/orgChart1"/>
    <dgm:cxn modelId="{6204F080-4F78-4616-B2B9-9790FEB0689F}" type="presParOf" srcId="{8C3247F6-D42C-4829-8021-4315F0BB84B7}" destId="{DD3A2E7E-4E2D-4A90-A458-D8813211069B}" srcOrd="0" destOrd="0" presId="urn:microsoft.com/office/officeart/2005/8/layout/orgChart1"/>
    <dgm:cxn modelId="{829424B5-FDED-4649-A2B1-EC82D00815D7}" type="presParOf" srcId="{8C3247F6-D42C-4829-8021-4315F0BB84B7}" destId="{7778D839-C1CC-4F3D-8B55-8FFC2BD6BBEA}" srcOrd="1" destOrd="0" presId="urn:microsoft.com/office/officeart/2005/8/layout/orgChart1"/>
    <dgm:cxn modelId="{4F14DC46-6F68-464D-AEB4-372796067904}" type="presParOf" srcId="{7778D839-C1CC-4F3D-8B55-8FFC2BD6BBEA}" destId="{D676EDFC-4844-4CEB-AC12-96EC6D1695FD}" srcOrd="0" destOrd="0" presId="urn:microsoft.com/office/officeart/2005/8/layout/orgChart1"/>
    <dgm:cxn modelId="{B7A2A9A1-4785-4E4D-A5C8-8C656A50AAF8}" type="presParOf" srcId="{D676EDFC-4844-4CEB-AC12-96EC6D1695FD}" destId="{24B20EC6-824F-4B5E-878B-048BEE8D9BAB}" srcOrd="0" destOrd="0" presId="urn:microsoft.com/office/officeart/2005/8/layout/orgChart1"/>
    <dgm:cxn modelId="{A9717FFB-E394-4D03-8EC9-1B9976789BE5}" type="presParOf" srcId="{D676EDFC-4844-4CEB-AC12-96EC6D1695FD}" destId="{9015B6B7-2CFC-4367-9CD9-6A43E7B945E9}" srcOrd="1" destOrd="0" presId="urn:microsoft.com/office/officeart/2005/8/layout/orgChart1"/>
    <dgm:cxn modelId="{FD9B5289-CA41-48FF-9331-5CFD13B34077}" type="presParOf" srcId="{7778D839-C1CC-4F3D-8B55-8FFC2BD6BBEA}" destId="{CBAE26CA-9C64-4419-AF23-D886A37A90C8}" srcOrd="1" destOrd="0" presId="urn:microsoft.com/office/officeart/2005/8/layout/orgChart1"/>
    <dgm:cxn modelId="{8EF72749-FFA4-4F61-BDCC-B8CCF5289D95}" type="presParOf" srcId="{7778D839-C1CC-4F3D-8B55-8FFC2BD6BBEA}" destId="{B833E9C1-E29E-453E-A888-4189B3EEC3DD}" srcOrd="2" destOrd="0" presId="urn:microsoft.com/office/officeart/2005/8/layout/orgChart1"/>
    <dgm:cxn modelId="{6B233F47-0F17-4B12-B1B0-B3BBA33D3A0D}" type="presParOf" srcId="{8C3247F6-D42C-4829-8021-4315F0BB84B7}" destId="{DD5498D2-B429-47A4-BB83-B11324422F16}" srcOrd="2" destOrd="0" presId="urn:microsoft.com/office/officeart/2005/8/layout/orgChart1"/>
    <dgm:cxn modelId="{55C60C87-E3DA-4849-A8F3-49045AED3AF1}" type="presParOf" srcId="{8C3247F6-D42C-4829-8021-4315F0BB84B7}" destId="{9C0DEADC-71F8-43F5-9D17-C15BC9C301DA}" srcOrd="3" destOrd="0" presId="urn:microsoft.com/office/officeart/2005/8/layout/orgChart1"/>
    <dgm:cxn modelId="{4F4667A8-116D-4F59-8474-0C3D8284CBCA}" type="presParOf" srcId="{9C0DEADC-71F8-43F5-9D17-C15BC9C301DA}" destId="{2C24EF83-E73B-4C9B-9DD6-EA216741F383}" srcOrd="0" destOrd="0" presId="urn:microsoft.com/office/officeart/2005/8/layout/orgChart1"/>
    <dgm:cxn modelId="{8AB46045-4722-4FAD-8667-4356E762FD77}" type="presParOf" srcId="{2C24EF83-E73B-4C9B-9DD6-EA216741F383}" destId="{2BDA9BD8-71E2-4CFB-9EA6-EB568C93AC67}" srcOrd="0" destOrd="0" presId="urn:microsoft.com/office/officeart/2005/8/layout/orgChart1"/>
    <dgm:cxn modelId="{13FA1A3E-7A35-4901-ACB9-E1D21B771257}" type="presParOf" srcId="{2C24EF83-E73B-4C9B-9DD6-EA216741F383}" destId="{906DC157-833A-4F15-8573-4F6B82D2552C}" srcOrd="1" destOrd="0" presId="urn:microsoft.com/office/officeart/2005/8/layout/orgChart1"/>
    <dgm:cxn modelId="{4AAB9ECF-B455-44C7-B354-671FA79511F3}" type="presParOf" srcId="{9C0DEADC-71F8-43F5-9D17-C15BC9C301DA}" destId="{98C48601-9D52-41DD-A0B0-FE3A59456E8D}" srcOrd="1" destOrd="0" presId="urn:microsoft.com/office/officeart/2005/8/layout/orgChart1"/>
    <dgm:cxn modelId="{E53BF519-8FB6-4DD2-AB39-D7ECE5229882}" type="presParOf" srcId="{9C0DEADC-71F8-43F5-9D17-C15BC9C301DA}" destId="{04D70C21-EB5B-4B42-B969-F2D430BAEC9F}" srcOrd="2" destOrd="0" presId="urn:microsoft.com/office/officeart/2005/8/layout/orgChart1"/>
    <dgm:cxn modelId="{8F03D16D-CD55-4921-B170-382125D2BB98}" type="presParOf" srcId="{8C3247F6-D42C-4829-8021-4315F0BB84B7}" destId="{3933AC8F-07E3-41A3-9512-79A71CA1C450}" srcOrd="4" destOrd="0" presId="urn:microsoft.com/office/officeart/2005/8/layout/orgChart1"/>
    <dgm:cxn modelId="{827018A3-420C-4FE0-AC75-0AC9BE3DFF24}" type="presParOf" srcId="{8C3247F6-D42C-4829-8021-4315F0BB84B7}" destId="{6862802F-2ACC-401B-B914-8CB4252E9EDE}" srcOrd="5" destOrd="0" presId="urn:microsoft.com/office/officeart/2005/8/layout/orgChart1"/>
    <dgm:cxn modelId="{3BDA8065-CABA-421A-A1CA-F828749E3988}" type="presParOf" srcId="{6862802F-2ACC-401B-B914-8CB4252E9EDE}" destId="{C4D168DF-6C91-4BDC-B9A1-2DE6D86ADA74}" srcOrd="0" destOrd="0" presId="urn:microsoft.com/office/officeart/2005/8/layout/orgChart1"/>
    <dgm:cxn modelId="{2217B037-2BBD-4F76-BFA7-847F8F558650}" type="presParOf" srcId="{C4D168DF-6C91-4BDC-B9A1-2DE6D86ADA74}" destId="{0734AA4F-2363-4419-A07E-1F2F4811BB12}" srcOrd="0" destOrd="0" presId="urn:microsoft.com/office/officeart/2005/8/layout/orgChart1"/>
    <dgm:cxn modelId="{DD47A118-C4B3-4CA1-B02B-673155283173}" type="presParOf" srcId="{C4D168DF-6C91-4BDC-B9A1-2DE6D86ADA74}" destId="{F38D86A6-6FEE-49A6-A466-C972D11F9F11}" srcOrd="1" destOrd="0" presId="urn:microsoft.com/office/officeart/2005/8/layout/orgChart1"/>
    <dgm:cxn modelId="{285A4E69-907A-4B8B-8F3C-85932BCA5C27}" type="presParOf" srcId="{6862802F-2ACC-401B-B914-8CB4252E9EDE}" destId="{9FC74B0A-18C2-46AD-8DE6-3364D30FB50C}" srcOrd="1" destOrd="0" presId="urn:microsoft.com/office/officeart/2005/8/layout/orgChart1"/>
    <dgm:cxn modelId="{FDB7849C-798C-4BC4-B5A2-B1582AA27ABB}" type="presParOf" srcId="{6862802F-2ACC-401B-B914-8CB4252E9EDE}" destId="{353C8F91-1125-46F3-85D0-9ACFB8678661}" srcOrd="2" destOrd="0" presId="urn:microsoft.com/office/officeart/2005/8/layout/orgChart1"/>
    <dgm:cxn modelId="{73EE5185-A3F6-4F89-A476-67D333263336}" type="presParOf" srcId="{8C3247F6-D42C-4829-8021-4315F0BB84B7}" destId="{BC5007FD-9238-469A-BB33-6CC0B916FED5}" srcOrd="6" destOrd="0" presId="urn:microsoft.com/office/officeart/2005/8/layout/orgChart1"/>
    <dgm:cxn modelId="{1E494870-EACD-4B3D-AA7A-CD54D6A0F56C}" type="presParOf" srcId="{8C3247F6-D42C-4829-8021-4315F0BB84B7}" destId="{1331E321-1A79-4979-A632-5C38F731D3AD}" srcOrd="7" destOrd="0" presId="urn:microsoft.com/office/officeart/2005/8/layout/orgChart1"/>
    <dgm:cxn modelId="{E54BB6F5-C42D-4D63-ADF6-9D1DD31AB436}" type="presParOf" srcId="{1331E321-1A79-4979-A632-5C38F731D3AD}" destId="{0A4FE964-4CE5-4E30-85C1-AF7F2BCCCABD}" srcOrd="0" destOrd="0" presId="urn:microsoft.com/office/officeart/2005/8/layout/orgChart1"/>
    <dgm:cxn modelId="{F057B2EE-E9E2-45AA-8301-B58AEC51F23C}" type="presParOf" srcId="{0A4FE964-4CE5-4E30-85C1-AF7F2BCCCABD}" destId="{7CC95A91-A695-4CFB-9AE5-BB62B6CD595B}" srcOrd="0" destOrd="0" presId="urn:microsoft.com/office/officeart/2005/8/layout/orgChart1"/>
    <dgm:cxn modelId="{DDDDEB2F-6B29-4749-9019-1CC32A5BFA9F}" type="presParOf" srcId="{0A4FE964-4CE5-4E30-85C1-AF7F2BCCCABD}" destId="{9F3E6FF8-5383-488E-9C30-917B2FF3E30D}" srcOrd="1" destOrd="0" presId="urn:microsoft.com/office/officeart/2005/8/layout/orgChart1"/>
    <dgm:cxn modelId="{28E50920-9E80-4E28-A823-0C6F0C69DF81}" type="presParOf" srcId="{1331E321-1A79-4979-A632-5C38F731D3AD}" destId="{903FEB1C-5D69-4A87-BD27-C348F126A080}" srcOrd="1" destOrd="0" presId="urn:microsoft.com/office/officeart/2005/8/layout/orgChart1"/>
    <dgm:cxn modelId="{591B1654-D827-4006-B661-29D020219771}" type="presParOf" srcId="{1331E321-1A79-4979-A632-5C38F731D3AD}" destId="{4337D07A-594A-4F89-8C8F-1EC337BC5A83}" srcOrd="2" destOrd="0" presId="urn:microsoft.com/office/officeart/2005/8/layout/orgChart1"/>
    <dgm:cxn modelId="{28CAB5CF-6D8B-4176-8A90-88E226CC07EC}" type="presParOf" srcId="{8C3247F6-D42C-4829-8021-4315F0BB84B7}" destId="{80A82E18-BECC-4E70-9D0B-7BDBC2CAEBEC}" srcOrd="8" destOrd="0" presId="urn:microsoft.com/office/officeart/2005/8/layout/orgChart1"/>
    <dgm:cxn modelId="{F428F973-8BC4-4A2E-BDAE-AEEA85B06C1D}" type="presParOf" srcId="{8C3247F6-D42C-4829-8021-4315F0BB84B7}" destId="{1AE2B7EA-52D0-4796-A791-9BF1CF33C864}" srcOrd="9" destOrd="0" presId="urn:microsoft.com/office/officeart/2005/8/layout/orgChart1"/>
    <dgm:cxn modelId="{C4716071-25A5-4B9F-83AA-AE7F646378A6}" type="presParOf" srcId="{1AE2B7EA-52D0-4796-A791-9BF1CF33C864}" destId="{BED2C554-2C33-4DF2-8764-F6700C0F69FE}" srcOrd="0" destOrd="0" presId="urn:microsoft.com/office/officeart/2005/8/layout/orgChart1"/>
    <dgm:cxn modelId="{73C618CC-0723-4319-BF09-E56AD24671AE}" type="presParOf" srcId="{BED2C554-2C33-4DF2-8764-F6700C0F69FE}" destId="{809D90F9-6CE1-435A-A8AA-AA8F6F720FA2}" srcOrd="0" destOrd="0" presId="urn:microsoft.com/office/officeart/2005/8/layout/orgChart1"/>
    <dgm:cxn modelId="{9B88FDA8-EF38-4F25-90F0-2979055AE235}" type="presParOf" srcId="{BED2C554-2C33-4DF2-8764-F6700C0F69FE}" destId="{23C7E614-1DC7-48C8-82F0-B84AA6DD66F0}" srcOrd="1" destOrd="0" presId="urn:microsoft.com/office/officeart/2005/8/layout/orgChart1"/>
    <dgm:cxn modelId="{BCC4EAA7-6CE0-4CBE-B88D-553454CB9844}" type="presParOf" srcId="{1AE2B7EA-52D0-4796-A791-9BF1CF33C864}" destId="{2800A080-68CC-4421-9DCC-E130A2C01D6F}" srcOrd="1" destOrd="0" presId="urn:microsoft.com/office/officeart/2005/8/layout/orgChart1"/>
    <dgm:cxn modelId="{61A21678-7F03-49FA-B083-CE1504BB311B}" type="presParOf" srcId="{1AE2B7EA-52D0-4796-A791-9BF1CF33C864}" destId="{02076BA1-FEC3-494C-A067-5D9EA81574C4}" srcOrd="2" destOrd="0" presId="urn:microsoft.com/office/officeart/2005/8/layout/orgChart1"/>
    <dgm:cxn modelId="{0362C596-70FF-44B7-9994-BF70000F8E2B}" type="presParOf" srcId="{8C3247F6-D42C-4829-8021-4315F0BB84B7}" destId="{8BFC2E7D-680B-4D3C-BB2C-8A8895D2BD2D}" srcOrd="10" destOrd="0" presId="urn:microsoft.com/office/officeart/2005/8/layout/orgChart1"/>
    <dgm:cxn modelId="{6DD20302-30D4-4597-AA22-3C26F803F5E9}" type="presParOf" srcId="{8C3247F6-D42C-4829-8021-4315F0BB84B7}" destId="{216CD141-6D9D-4DD6-9FCB-D6EEDC47AB97}" srcOrd="11" destOrd="0" presId="urn:microsoft.com/office/officeart/2005/8/layout/orgChart1"/>
    <dgm:cxn modelId="{6F71DC50-FCD4-4BD0-83D4-8E822D354AD4}" type="presParOf" srcId="{216CD141-6D9D-4DD6-9FCB-D6EEDC47AB97}" destId="{A9141505-CC1A-478B-8113-CD352B3272DF}" srcOrd="0" destOrd="0" presId="urn:microsoft.com/office/officeart/2005/8/layout/orgChart1"/>
    <dgm:cxn modelId="{ADD0FA55-23BE-4466-89BB-865C3FA7B3D9}" type="presParOf" srcId="{A9141505-CC1A-478B-8113-CD352B3272DF}" destId="{4D31A7CE-D6DD-4D68-88C0-A5E37B5FF308}" srcOrd="0" destOrd="0" presId="urn:microsoft.com/office/officeart/2005/8/layout/orgChart1"/>
    <dgm:cxn modelId="{97EC4B04-F506-4FEF-91E2-BB64E6D72210}" type="presParOf" srcId="{A9141505-CC1A-478B-8113-CD352B3272DF}" destId="{0249E2E0-37C5-4C29-B154-5EB8EE050171}" srcOrd="1" destOrd="0" presId="urn:microsoft.com/office/officeart/2005/8/layout/orgChart1"/>
    <dgm:cxn modelId="{687204A7-C754-433E-9B99-9D665EF16353}" type="presParOf" srcId="{216CD141-6D9D-4DD6-9FCB-D6EEDC47AB97}" destId="{3DC90A81-FB09-4DA6-803F-C3E5F489FA3F}" srcOrd="1" destOrd="0" presId="urn:microsoft.com/office/officeart/2005/8/layout/orgChart1"/>
    <dgm:cxn modelId="{B387676A-D01D-4180-BCFB-9AB507FC2493}" type="presParOf" srcId="{216CD141-6D9D-4DD6-9FCB-D6EEDC47AB97}" destId="{7B4C2AC4-5B10-480C-9B1D-DA2A36CE8D24}" srcOrd="2" destOrd="0" presId="urn:microsoft.com/office/officeart/2005/8/layout/orgChart1"/>
    <dgm:cxn modelId="{AF8A54B0-17CE-41FE-87C7-389AB09E4EB0}" type="presParOf" srcId="{8C3247F6-D42C-4829-8021-4315F0BB84B7}" destId="{C031AA96-4E95-496D-9C3C-7D6A169EE7DF}" srcOrd="12" destOrd="0" presId="urn:microsoft.com/office/officeart/2005/8/layout/orgChart1"/>
    <dgm:cxn modelId="{EA53BD94-38D9-43D7-9DA4-C5415A60A4D0}" type="presParOf" srcId="{8C3247F6-D42C-4829-8021-4315F0BB84B7}" destId="{F3661223-4D52-4637-9A3E-B2FC54B5C60A}" srcOrd="13" destOrd="0" presId="urn:microsoft.com/office/officeart/2005/8/layout/orgChart1"/>
    <dgm:cxn modelId="{427081B7-CDE8-4FCE-BBA1-9F15F6A1EDE4}" type="presParOf" srcId="{F3661223-4D52-4637-9A3E-B2FC54B5C60A}" destId="{DAB33468-6E21-4460-A13A-9EC4ECF1D1A2}" srcOrd="0" destOrd="0" presId="urn:microsoft.com/office/officeart/2005/8/layout/orgChart1"/>
    <dgm:cxn modelId="{EC854611-EFF7-421F-811E-2E414EEF5968}" type="presParOf" srcId="{DAB33468-6E21-4460-A13A-9EC4ECF1D1A2}" destId="{3227767C-8206-4207-B253-1BB0BA412FC6}" srcOrd="0" destOrd="0" presId="urn:microsoft.com/office/officeart/2005/8/layout/orgChart1"/>
    <dgm:cxn modelId="{B27C4C81-CEA8-42A6-A739-FC45E48FF035}" type="presParOf" srcId="{DAB33468-6E21-4460-A13A-9EC4ECF1D1A2}" destId="{C42A4C94-0C28-4793-BC72-5197444AC4F4}" srcOrd="1" destOrd="0" presId="urn:microsoft.com/office/officeart/2005/8/layout/orgChart1"/>
    <dgm:cxn modelId="{5CCD5343-3A8A-4D02-AF5C-91FFC9A7402E}" type="presParOf" srcId="{F3661223-4D52-4637-9A3E-B2FC54B5C60A}" destId="{23D4F0EE-1704-4384-A074-F6CC6C709F54}" srcOrd="1" destOrd="0" presId="urn:microsoft.com/office/officeart/2005/8/layout/orgChart1"/>
    <dgm:cxn modelId="{6A18B1A8-E7B7-488B-9DEB-EBB092479932}" type="presParOf" srcId="{F3661223-4D52-4637-9A3E-B2FC54B5C60A}" destId="{79BA945D-A901-429D-B86C-FE55F59BDF4B}" srcOrd="2" destOrd="0" presId="urn:microsoft.com/office/officeart/2005/8/layout/orgChart1"/>
    <dgm:cxn modelId="{09F7462C-36F3-403C-BC01-73E53E396C60}" type="presParOf" srcId="{4C077F53-445F-4F59-9E44-B1B6B56A1536}" destId="{C6B97221-E497-415F-B537-F4382AD1F8BF}" srcOrd="2" destOrd="0" presId="urn:microsoft.com/office/officeart/2005/8/layout/orgChart1"/>
    <dgm:cxn modelId="{12645FBD-4F52-4F6A-BC07-956A354255ED}" type="presParOf" srcId="{AFFB5412-3FCD-4CDC-AFAE-D6B214035940}" destId="{37740983-0814-494A-9848-479D43B0E335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05054-A771-43A8-8143-81FDCFF43782}" type="datetimeFigureOut">
              <a:rPr lang="el-GR" smtClean="0"/>
              <a:pPr/>
              <a:t>13/1/2023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4F1BC-70DA-4EC0-8479-F3656C81FBB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B29-A4E7-4398-A9E1-78B2AB567185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F9835D-522A-4438-AA43-9C32BAD3B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B29-A4E7-4398-A9E1-78B2AB567185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835D-522A-4438-AA43-9C32BAD3B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B29-A4E7-4398-A9E1-78B2AB567185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835D-522A-4438-AA43-9C32BAD3B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B29-A4E7-4398-A9E1-78B2AB567185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F9835D-522A-4438-AA43-9C32BAD3B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B29-A4E7-4398-A9E1-78B2AB567185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835D-522A-4438-AA43-9C32BAD3B0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B29-A4E7-4398-A9E1-78B2AB567185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835D-522A-4438-AA43-9C32BAD3B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B29-A4E7-4398-A9E1-78B2AB567185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F9835D-522A-4438-AA43-9C32BAD3B0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B29-A4E7-4398-A9E1-78B2AB567185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835D-522A-4438-AA43-9C32BAD3B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B29-A4E7-4398-A9E1-78B2AB567185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835D-522A-4438-AA43-9C32BAD3B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B29-A4E7-4398-A9E1-78B2AB567185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835D-522A-4438-AA43-9C32BAD3B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B29-A4E7-4398-A9E1-78B2AB567185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835D-522A-4438-AA43-9C32BAD3B0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152B29-A4E7-4398-A9E1-78B2AB567185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F9835D-522A-4438-AA43-9C32BAD3B0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ZLxXLVkn4" TargetMode="External"/><Relationship Id="rId2" Type="http://schemas.openxmlformats.org/officeDocument/2006/relationships/hyperlink" Target="https://www.youtube.com/watch?v=MCizXwQx3_4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458200" cy="122237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l-GR" sz="4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ΘΕΡΜΟΠΛΗΞΙΑ</a:t>
            </a:r>
            <a:r>
              <a:rPr lang="en-US" sz="4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4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48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8458200" cy="914400"/>
          </a:xfrm>
        </p:spPr>
        <p:txBody>
          <a:bodyPr/>
          <a:lstStyle/>
          <a:p>
            <a:r>
              <a:rPr lang="el-GR" dirty="0" smtClean="0"/>
              <a:t>ΔΡΑΚΟΥΔΗ ΧΡΙΣΤΙΝΑ</a:t>
            </a:r>
          </a:p>
          <a:p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2286000" y="394329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ΚΕΦΑΛΑΙΟ 4.1 ΘΕΡΜΙΚΗ ΕΞΑΝΤΗΛΗΣΗ - ΘΕΡΜΟΠΛΗΞΙΑ</a:t>
            </a:r>
            <a:endParaRPr lang="el-GR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2667000" y="4419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ΜΑΘΗΜΑ:  ΠΡΩΤΕΣ ΒΟΗΘΕΙΕΣ </a:t>
            </a:r>
          </a:p>
          <a:p>
            <a:r>
              <a:rPr lang="el-GR" dirty="0" smtClean="0"/>
              <a:t>ΤΑΞΗ: Β΄ΕΠΑΛ</a:t>
            </a:r>
            <a:endParaRPr lang="el-GR" dirty="0"/>
          </a:p>
        </p:txBody>
      </p:sp>
      <p:pic>
        <p:nvPicPr>
          <p:cNvPr id="7" name="6 - Εικόνα" descr="080320_Heat_Stress_slider2_330x20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429322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συμπτωματα</a:t>
            </a:r>
            <a:endParaRPr lang="en-US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0383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Υψηλός πυρετός (41 – 43</a:t>
            </a:r>
            <a:r>
              <a:rPr lang="el-GR" baseline="30000" dirty="0" smtClean="0"/>
              <a:t>ο</a:t>
            </a:r>
            <a:r>
              <a:rPr lang="en-US" dirty="0" smtClean="0"/>
              <a:t>C)</a:t>
            </a:r>
          </a:p>
          <a:p>
            <a:r>
              <a:rPr lang="el-GR" dirty="0" smtClean="0"/>
              <a:t>Δέρμα θερμό, ξηρό (έλλειψη ιδρώτα) γυαλιστερό και κόκκινο</a:t>
            </a:r>
          </a:p>
          <a:p>
            <a:r>
              <a:rPr lang="el-GR" dirty="0" smtClean="0"/>
              <a:t>Εμετός   </a:t>
            </a:r>
          </a:p>
          <a:p>
            <a:r>
              <a:rPr lang="el-GR" dirty="0" smtClean="0"/>
              <a:t>Σφυγμός έντονος και συχνός</a:t>
            </a:r>
          </a:p>
          <a:p>
            <a:r>
              <a:rPr lang="el-GR" dirty="0" smtClean="0"/>
              <a:t>Μικρή πτώση Αρτηριακής Πίεσης</a:t>
            </a:r>
          </a:p>
          <a:p>
            <a:r>
              <a:rPr lang="el-GR" dirty="0" smtClean="0"/>
              <a:t>Επηρεασμένη Νευρολογική εικόνα ανάλογα με την βαρύτητα: </a:t>
            </a:r>
          </a:p>
          <a:p>
            <a:pPr lvl="3">
              <a:buFont typeface="Wingdings" pitchFamily="2" charset="2"/>
              <a:buChar char="ü"/>
            </a:pPr>
            <a:r>
              <a:rPr lang="el-GR" dirty="0" smtClean="0"/>
              <a:t>Πονοκέφαλος </a:t>
            </a:r>
          </a:p>
          <a:p>
            <a:pPr lvl="3">
              <a:buFont typeface="Wingdings" pitchFamily="2" charset="2"/>
              <a:buChar char="ü"/>
            </a:pPr>
            <a:r>
              <a:rPr lang="el-GR" dirty="0" smtClean="0"/>
              <a:t>Ζάλη </a:t>
            </a:r>
          </a:p>
          <a:p>
            <a:pPr lvl="3">
              <a:buFont typeface="Wingdings" pitchFamily="2" charset="2"/>
              <a:buChar char="ü"/>
            </a:pPr>
            <a:r>
              <a:rPr lang="el-GR" dirty="0" smtClean="0"/>
              <a:t>Ναυτία </a:t>
            </a:r>
          </a:p>
          <a:p>
            <a:pPr lvl="3">
              <a:buFont typeface="Wingdings" pitchFamily="2" charset="2"/>
              <a:buChar char="ü"/>
            </a:pPr>
            <a:r>
              <a:rPr lang="el-GR" dirty="0" smtClean="0"/>
              <a:t>Σύγχυση</a:t>
            </a:r>
          </a:p>
          <a:p>
            <a:pPr lvl="3">
              <a:buFont typeface="Wingdings" pitchFamily="2" charset="2"/>
              <a:buChar char="ü"/>
            </a:pPr>
            <a:r>
              <a:rPr lang="el-GR" dirty="0" smtClean="0"/>
              <a:t>Σπασμοί</a:t>
            </a:r>
          </a:p>
          <a:p>
            <a:pPr lvl="3">
              <a:buFont typeface="Wingdings" pitchFamily="2" charset="2"/>
              <a:buChar char="ü"/>
            </a:pPr>
            <a:r>
              <a:rPr lang="el-GR" dirty="0" smtClean="0"/>
              <a:t>Παραισθήσεις </a:t>
            </a:r>
          </a:p>
          <a:p>
            <a:pPr lvl="3">
              <a:buFont typeface="Wingdings" pitchFamily="2" charset="2"/>
              <a:buChar char="ü"/>
            </a:pPr>
            <a:r>
              <a:rPr lang="el-GR" dirty="0" smtClean="0"/>
              <a:t>Παραλήρημα </a:t>
            </a:r>
          </a:p>
          <a:p>
            <a:pPr lvl="3">
              <a:buFont typeface="Wingdings" pitchFamily="2" charset="2"/>
              <a:buChar char="ü"/>
            </a:pPr>
            <a:r>
              <a:rPr lang="el-GR" dirty="0" smtClean="0"/>
              <a:t>Κώμα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7" name="Έγγραφο" r:id="rId3" imgW="5297171" imgH="780327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41248"/>
          </a:xfrm>
        </p:spPr>
        <p:txBody>
          <a:bodyPr/>
          <a:lstStyle/>
          <a:p>
            <a:pPr algn="ctr"/>
            <a:r>
              <a:rPr lang="el-GR" dirty="0" smtClean="0"/>
              <a:t> ΑΝΑΚΕΦΑΛΑΙΩΣΗ </a:t>
            </a:r>
            <a:endParaRPr lang="el-GR" dirty="0"/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0" y="10668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41248"/>
          </a:xfrm>
        </p:spPr>
        <p:txBody>
          <a:bodyPr/>
          <a:lstStyle/>
          <a:p>
            <a:pPr algn="ctr"/>
            <a:r>
              <a:rPr lang="el-GR" dirty="0" err="1" smtClean="0">
                <a:solidFill>
                  <a:schemeClr val="tx1"/>
                </a:solidFill>
              </a:rPr>
              <a:t>Ανακεφαλαιωση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4 - Θέση περιεχομένου" descr="REA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5334000" cy="4343400"/>
          </a:xfrm>
          <a:prstGeom prst="rect">
            <a:avLst/>
          </a:prstGeom>
        </p:spPr>
      </p:pic>
      <p:pic>
        <p:nvPicPr>
          <p:cNvPr id="5" name="4 - Εικόνα" descr="images (7).jpg"/>
          <p:cNvPicPr>
            <a:picLocks noChangeAspect="1"/>
          </p:cNvPicPr>
          <p:nvPr/>
        </p:nvPicPr>
        <p:blipFill>
          <a:blip r:embed="rId3"/>
          <a:srcRect b="14053"/>
          <a:stretch>
            <a:fillRect/>
          </a:stretch>
        </p:blipFill>
        <p:spPr>
          <a:xfrm>
            <a:off x="5410200" y="2663825"/>
            <a:ext cx="3733800" cy="419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841248"/>
          </a:xfrm>
        </p:spPr>
        <p:txBody>
          <a:bodyPr/>
          <a:lstStyle/>
          <a:p>
            <a:pPr algn="ctr"/>
            <a:r>
              <a:rPr lang="el-GR" dirty="0" err="1" smtClean="0"/>
              <a:t>ασκηση</a:t>
            </a:r>
            <a:r>
              <a:rPr lang="el-GR" dirty="0" smtClean="0"/>
              <a:t> για το </a:t>
            </a:r>
            <a:r>
              <a:rPr lang="el-GR" dirty="0" err="1" smtClean="0"/>
              <a:t>σπιτι</a:t>
            </a:r>
            <a:endParaRPr lang="en-US" dirty="0"/>
          </a:p>
        </p:txBody>
      </p:sp>
      <p:sp>
        <p:nvSpPr>
          <p:cNvPr id="7" name="6 - Σύννεφο"/>
          <p:cNvSpPr/>
          <p:nvPr/>
        </p:nvSpPr>
        <p:spPr>
          <a:xfrm rot="21352646">
            <a:off x="100393" y="1317585"/>
            <a:ext cx="7086600" cy="30480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ΛΑΜΒΑΝΟΝΤΑΣ ΥΠΟΨΙΝ ΤΑ ΑΙΤΙΑ ΤΗΣ ΘΕΡΜΟΠΛΗΞΙΑΣ ΠΟΥ ΣΥΖΗΤΗΣΑΜΕ ΣΗΜΕΡΑ ΘΑ ΗΘΕΛΑ ΝΑ ΔΗΜΙΟΥΡΓΙΣΕΤΕ ΈΝΑ </a:t>
            </a:r>
            <a:r>
              <a:rPr lang="en-US" dirty="0" smtClean="0"/>
              <a:t>POSTER </a:t>
            </a:r>
            <a:r>
              <a:rPr lang="el-GR" dirty="0" smtClean="0"/>
              <a:t>ΠΟΥ ΘΑ ΕΜΗΜΕΡΩΝΕΙ ΤΟ ΚΟΙΝΟ ΓΙΑ ΤΑ ΜΕΤΡΑ  ΠΡΟΛΗΨΗΣ ΤΗΣ ΘΕΡΜΟΠΛΗΞΙΑΣ.</a:t>
            </a:r>
            <a:endParaRPr lang="el-GR" dirty="0"/>
          </a:p>
        </p:txBody>
      </p:sp>
      <p:sp>
        <p:nvSpPr>
          <p:cNvPr id="8" name="7 - Σύννεφο"/>
          <p:cNvSpPr/>
          <p:nvPr/>
        </p:nvSpPr>
        <p:spPr>
          <a:xfrm rot="20836823" flipH="1">
            <a:off x="4320604" y="4264595"/>
            <a:ext cx="4572000" cy="19050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ΡΟΥΜΠΡΙΚΑ ΑΞΙΟΛΟΓΗΣΗΣ ΤΟΥ ΕΑΥΤΟΥ ΜΟΥ ΚΑΙ ΤΩΝ </a:t>
            </a:r>
          </a:p>
          <a:p>
            <a:pPr algn="ctr"/>
            <a:r>
              <a:rPr lang="el-GR" dirty="0" smtClean="0"/>
              <a:t>ΣΥΜΜΑΘΗΤΩΝ ΜΟΥ.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err="1" smtClean="0"/>
              <a:t>Επομενο</a:t>
            </a:r>
            <a:r>
              <a:rPr lang="el-GR" dirty="0" smtClean="0"/>
              <a:t> </a:t>
            </a:r>
            <a:r>
              <a:rPr lang="el-GR" dirty="0" err="1" smtClean="0"/>
              <a:t>μαθημα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2 - TextBox"/>
          <p:cNvSpPr txBox="1"/>
          <p:nvPr/>
        </p:nvSpPr>
        <p:spPr>
          <a:xfrm>
            <a:off x="3048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dirty="0" smtClean="0"/>
              <a:t>ΠΡΟΛΗΠΤΙΚΑ ΜΕΤΡΑ 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/>
              <a:t>ΠΡΩΤΕΣ ΒΟΗΘΕΙΕΣ ΣΤΗ ΘΕΡΜΟΠΛΗΞΙΑ</a:t>
            </a:r>
            <a:endParaRPr lang="el-GR" sz="2800" dirty="0"/>
          </a:p>
        </p:txBody>
      </p:sp>
      <p:pic>
        <p:nvPicPr>
          <p:cNvPr id="4" name="3 - Εικόνα" descr="Οδηγίες-Υπουργείο_Υγεία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44958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ΡΟΥΜΠΡΙΚΑ ΕΤΕΡΟΑΞΙΟΛΟΓΗΣΗΣ</a:t>
            </a:r>
            <a:endParaRPr lang="el-GR" dirty="0"/>
          </a:p>
        </p:txBody>
      </p:sp>
      <p:graphicFrame>
        <p:nvGraphicFramePr>
          <p:cNvPr id="6" name="5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304800" y="1371601"/>
          <a:ext cx="8686800" cy="3581400"/>
        </p:xfrm>
        <a:graphic>
          <a:graphicData uri="http://schemas.openxmlformats.org/presentationml/2006/ole">
            <p:oleObj spid="_x0000_s25604" name="Έγγραφο" r:id="rId3" imgW="9872588" imgH="3263786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images (2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873" r="10515" b="192"/>
          <a:stretch>
            <a:fillRect/>
          </a:stretch>
        </p:blipFill>
        <p:spPr>
          <a:xfrm>
            <a:off x="4191000" y="609600"/>
            <a:ext cx="4343400" cy="3650566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ΕΥΧΑΡΙΣΤΩ ΠΟΛΎ 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ΑΝΑΚΕΦΑΛΑΙΩΣΗ ΠΡΟΗΓΟΥΜΕΝΟΥ ΜΑΘΗΜΑΤΟΣ</a:t>
            </a:r>
            <a:endParaRPr lang="el-GR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2 - Εικόνα" descr="Screen-Shot-2018-07-18-at-2.01.07-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91889"/>
            <a:ext cx="5679140" cy="5266111"/>
          </a:xfrm>
          <a:prstGeom prst="rect">
            <a:avLst/>
          </a:prstGeom>
        </p:spPr>
      </p:pic>
      <p:sp>
        <p:nvSpPr>
          <p:cNvPr id="4" name="3 - Κεραυνός"/>
          <p:cNvSpPr/>
          <p:nvPr/>
        </p:nvSpPr>
        <p:spPr>
          <a:xfrm>
            <a:off x="304800" y="1066800"/>
            <a:ext cx="1752600" cy="10668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στοχοι</a:t>
            </a:r>
            <a:endParaRPr lang="el-GR" dirty="0"/>
          </a:p>
        </p:txBody>
      </p:sp>
      <p:graphicFrame>
        <p:nvGraphicFramePr>
          <p:cNvPr id="6" name="5 - Διάγραμμα"/>
          <p:cNvGraphicFramePr/>
          <p:nvPr/>
        </p:nvGraphicFramePr>
        <p:xfrm>
          <a:off x="6096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ΟΜΑΔΙΚΗ ΕΡΓΑΣΙΑ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486400" cy="47244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https://www.youtube.com/watch?v=MCizXwQx3_4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Smart Minute: Heatstroke – YouTube</a:t>
            </a:r>
            <a:endParaRPr lang="en-US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Φυλλο</a:t>
            </a:r>
            <a:r>
              <a:rPr lang="el-GR" dirty="0" smtClean="0"/>
              <a:t> </a:t>
            </a:r>
            <a:r>
              <a:rPr lang="el-GR" dirty="0" err="1" smtClean="0"/>
              <a:t>εργασιασ</a:t>
            </a:r>
            <a:r>
              <a:rPr lang="el-GR" dirty="0" smtClean="0"/>
              <a:t> </a:t>
            </a:r>
            <a:r>
              <a:rPr lang="el-GR" dirty="0" err="1" smtClean="0"/>
              <a:t>ομαδα</a:t>
            </a:r>
            <a:r>
              <a:rPr lang="el-GR" dirty="0" smtClean="0"/>
              <a:t> </a:t>
            </a:r>
            <a:r>
              <a:rPr lang="el-GR" dirty="0" err="1" smtClean="0"/>
              <a:t>α΄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err="1" smtClean="0"/>
              <a:t>Φυλλο</a:t>
            </a:r>
            <a:r>
              <a:rPr lang="el-GR" dirty="0" smtClean="0"/>
              <a:t> </a:t>
            </a:r>
            <a:r>
              <a:rPr lang="el-GR" dirty="0" err="1" smtClean="0"/>
              <a:t>εργασιασ</a:t>
            </a:r>
            <a:r>
              <a:rPr lang="el-GR" dirty="0" smtClean="0"/>
              <a:t> </a:t>
            </a:r>
            <a:r>
              <a:rPr lang="el-GR" dirty="0" err="1" smtClean="0"/>
              <a:t>ομαδα</a:t>
            </a:r>
            <a:r>
              <a:rPr lang="el-GR" dirty="0" smtClean="0"/>
              <a:t> </a:t>
            </a:r>
            <a:r>
              <a:rPr lang="el-GR" dirty="0" err="1" smtClean="0"/>
              <a:t>β΄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Άσκηση :</a:t>
            </a:r>
          </a:p>
          <a:p>
            <a:pPr>
              <a:buNone/>
            </a:pPr>
            <a:r>
              <a:rPr lang="el-GR" dirty="0" smtClean="0"/>
              <a:t>Παρατηρώντας το βίντεο θα ήθελα να μου αναπτύξετε τον όρο της θερμοπληξίας και να καταγράψατε τα αίτια - τους </a:t>
            </a:r>
            <a:r>
              <a:rPr lang="el-GR" dirty="0" err="1" smtClean="0"/>
              <a:t>προδιαθεσικούς</a:t>
            </a:r>
            <a:r>
              <a:rPr lang="el-GR" dirty="0" smtClean="0"/>
              <a:t> παράγοντες της θερμοπληξίας 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Άσκηση :</a:t>
            </a:r>
          </a:p>
          <a:p>
            <a:pPr>
              <a:buNone/>
            </a:pPr>
            <a:r>
              <a:rPr lang="el-GR" dirty="0" smtClean="0"/>
              <a:t>Παρατηρώντας το βίντεο θα ήθελα να μου αναπτύξετε τον όρο της θερμοπληξίας και να καταγράψατε τα συνήθη συμπτώματα της θερμοπληξίας .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633956" cy="63976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 </a:t>
            </a:r>
            <a:r>
              <a:rPr lang="el-GR" dirty="0" err="1" smtClean="0"/>
              <a:t>ασκηση</a:t>
            </a:r>
            <a:r>
              <a:rPr lang="el-GR" dirty="0" smtClean="0"/>
              <a:t> </a:t>
            </a:r>
            <a:r>
              <a:rPr lang="el-GR" dirty="0" err="1" smtClean="0"/>
              <a:t>φυλλου</a:t>
            </a:r>
            <a:r>
              <a:rPr lang="el-GR" dirty="0" smtClean="0"/>
              <a:t> </a:t>
            </a:r>
            <a:r>
              <a:rPr lang="el-GR" dirty="0" err="1" smtClean="0"/>
              <a:t>εργασιασ</a:t>
            </a:r>
            <a:r>
              <a:rPr lang="el-GR" dirty="0" smtClean="0"/>
              <a:t> </a:t>
            </a:r>
            <a:r>
              <a:rPr lang="el-GR" dirty="0" err="1" smtClean="0"/>
              <a:t>ομαδασ</a:t>
            </a:r>
            <a:r>
              <a:rPr lang="el-GR" dirty="0" smtClean="0"/>
              <a:t> α και β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5509756" cy="3941763"/>
          </a:xfrm>
        </p:spPr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Άσκηση:</a:t>
            </a:r>
          </a:p>
          <a:p>
            <a:pPr>
              <a:buNone/>
            </a:pPr>
            <a:r>
              <a:rPr lang="el-GR" dirty="0" smtClean="0"/>
              <a:t>Περιγράψτε ένα πραγματικό ή υποθετικό περιστατικό θερμοπληξίας χρησιμοποιώντας κάποια από τα αίτια και τα συμπτώματα που συζητήθηκαν από τις ομάδες.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370294"/>
            <a:ext cx="3124200" cy="2487706"/>
          </a:xfrm>
          <a:prstGeom prst="rect">
            <a:avLst/>
          </a:prstGeom>
        </p:spPr>
      </p:pic>
      <p:pic>
        <p:nvPicPr>
          <p:cNvPr id="4" name="3 - Εικόνα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191000"/>
            <a:ext cx="3009900" cy="2559050"/>
          </a:xfrm>
          <a:prstGeom prst="rect">
            <a:avLst/>
          </a:prstGeom>
        </p:spPr>
      </p:pic>
      <p:pic>
        <p:nvPicPr>
          <p:cNvPr id="6" name="5 - Εικόνα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143000"/>
            <a:ext cx="4538249" cy="3057525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304800" y="3048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ΘΕΡΜΟΠΛΗΞΙΑ</a:t>
            </a:r>
            <a:endParaRPr lang="el-GR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ΟΡΙΣΜΟΣ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l-GR" dirty="0" smtClean="0"/>
              <a:t>Είναι μία επείγουσα κατάσταση κατά την οποία η </a:t>
            </a:r>
            <a:r>
              <a:rPr lang="el-GR" b="1" dirty="0" smtClean="0"/>
              <a:t>κεντρική θερμοκρασία </a:t>
            </a:r>
            <a:r>
              <a:rPr lang="el-GR" dirty="0" smtClean="0"/>
              <a:t>του σώματος αυξάνεται ταχύτατα ξεπερνώντας τους </a:t>
            </a:r>
            <a:r>
              <a:rPr lang="el-GR" b="1" dirty="0" smtClean="0"/>
              <a:t>41°C</a:t>
            </a:r>
            <a:r>
              <a:rPr lang="el-GR" dirty="0" smtClean="0"/>
              <a:t>. Το αποτέλεσμα από την παρατεταμένη, τόσο υψηλή θερμοκρασία, είναι η ανεπάρκεια του </a:t>
            </a:r>
            <a:r>
              <a:rPr lang="el-GR" b="1" dirty="0" smtClean="0"/>
              <a:t>θερμορρυθμιστικού κέντρου </a:t>
            </a:r>
            <a:r>
              <a:rPr lang="el-GR" dirty="0" smtClean="0"/>
              <a:t>του </a:t>
            </a:r>
            <a:r>
              <a:rPr lang="el-GR" b="1" dirty="0" smtClean="0"/>
              <a:t>εγκεφάλου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ΑΙΤΙΑ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Παρατεταμένη έκθεση σε </a:t>
            </a:r>
            <a:r>
              <a:rPr lang="el-GR" b="1" dirty="0" smtClean="0"/>
              <a:t>υψηλή θερμοκρασία </a:t>
            </a:r>
            <a:r>
              <a:rPr lang="el-GR" dirty="0" smtClean="0"/>
              <a:t>περιβάλλοντος</a:t>
            </a:r>
          </a:p>
          <a:p>
            <a:r>
              <a:rPr lang="el-GR" b="1" dirty="0" smtClean="0"/>
              <a:t>Έντονη δραστηριότητα</a:t>
            </a:r>
            <a:endParaRPr lang="en-US" b="1" dirty="0" smtClean="0"/>
          </a:p>
          <a:p>
            <a:r>
              <a:rPr lang="el-GR" b="1" dirty="0" smtClean="0"/>
              <a:t>Αφυδάτωση</a:t>
            </a:r>
          </a:p>
          <a:p>
            <a:r>
              <a:rPr lang="el-GR" b="1" dirty="0" smtClean="0"/>
              <a:t>Νοσήματα του Κ.Ν.Σ </a:t>
            </a:r>
            <a:r>
              <a:rPr lang="el-GR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Εγκεφαλικοί όγκοι,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Αγγειακά εγκεφαλικά επεισόδια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Λοιμώξεις του Κ.Ν.Σ</a:t>
            </a:r>
          </a:p>
          <a:p>
            <a:pPr>
              <a:buNone/>
            </a:pPr>
            <a:r>
              <a:rPr lang="el-GR" dirty="0" smtClean="0"/>
              <a:t>(</a:t>
            </a:r>
            <a:r>
              <a:rPr lang="el-GR" dirty="0" err="1" smtClean="0"/>
              <a:t>π.χ</a:t>
            </a:r>
            <a:r>
              <a:rPr lang="el-GR" dirty="0" smtClean="0"/>
              <a:t>  εγκεφαλίτιδα ) 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Ακραίες ηλικίες</a:t>
            </a:r>
          </a:p>
          <a:p>
            <a:r>
              <a:rPr lang="el-GR" b="1" dirty="0" smtClean="0"/>
              <a:t>Φάρμακα</a:t>
            </a:r>
            <a:r>
              <a:rPr lang="el-GR" dirty="0" smtClean="0"/>
              <a:t> (διουρητικά, </a:t>
            </a:r>
            <a:r>
              <a:rPr lang="el-GR" dirty="0" err="1" smtClean="0"/>
              <a:t>αντιεπίληπτικά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Αλκοόλ </a:t>
            </a:r>
          </a:p>
          <a:p>
            <a:r>
              <a:rPr lang="el-GR" dirty="0" smtClean="0"/>
              <a:t>Παχυσαρκία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1217</TotalTime>
  <Words>341</Words>
  <Application>Microsoft Office PowerPoint</Application>
  <PresentationFormat>Προβολή στην οθόνη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Διαστημικό</vt:lpstr>
      <vt:lpstr>Έγγραφο</vt:lpstr>
      <vt:lpstr>Έγγραφο του Microsoft Office Word</vt:lpstr>
      <vt:lpstr>ΘΕΡΜΟΠΛΗΞΙΑ </vt:lpstr>
      <vt:lpstr>ΑΝΑΚΕΦΑΛΑΙΩΣΗ ΠΡΟΗΓΟΥΜΕΝΟΥ ΜΑΘΗΜΑΤΟΣ</vt:lpstr>
      <vt:lpstr>στοχοι</vt:lpstr>
      <vt:lpstr>ΟΜΑΔΙΚΗ ΕΡΓΑΣΙΑ </vt:lpstr>
      <vt:lpstr>Διαφάνεια 5</vt:lpstr>
      <vt:lpstr>Διαφάνεια 6</vt:lpstr>
      <vt:lpstr>Διαφάνεια 7</vt:lpstr>
      <vt:lpstr>ΟΡΙΣΜΟΣ</vt:lpstr>
      <vt:lpstr>ΑΙΤΙΑ</vt:lpstr>
      <vt:lpstr>συμπτωματα</vt:lpstr>
      <vt:lpstr>Διαφάνεια 11</vt:lpstr>
      <vt:lpstr> ΑΝΑΚΕΦΑΛΑΙΩΣΗ </vt:lpstr>
      <vt:lpstr>Ανακεφαλαιωση </vt:lpstr>
      <vt:lpstr>ασκηση για το σπιτι</vt:lpstr>
      <vt:lpstr>Επομενο μαθημα </vt:lpstr>
      <vt:lpstr>ΡΟΥΜΠΡΙΚΑ ΕΤΕΡΟΑΞΙΟΛΟΓΗΣΗΣ</vt:lpstr>
      <vt:lpstr>ΕΥΧΑΡΙΣΤΩ ΠΟΛΎ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ΘΕΡΜΟΠΛΗΞΙΑ</dc:title>
  <dc:creator>BaReMoPaiDo</dc:creator>
  <cp:lastModifiedBy>christina drakoudi</cp:lastModifiedBy>
  <cp:revision>85</cp:revision>
  <dcterms:created xsi:type="dcterms:W3CDTF">2022-06-25T10:04:16Z</dcterms:created>
  <dcterms:modified xsi:type="dcterms:W3CDTF">2023-01-13T16:34:06Z</dcterms:modified>
</cp:coreProperties>
</file>