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8" r:id="rId4"/>
    <p:sldId id="260" r:id="rId5"/>
    <p:sldId id="259" r:id="rId6"/>
    <p:sldId id="268" r:id="rId7"/>
    <p:sldId id="261" r:id="rId8"/>
    <p:sldId id="262" r:id="rId9"/>
    <p:sldId id="266" r:id="rId10"/>
    <p:sldId id="263" r:id="rId11"/>
    <p:sldId id="265" r:id="rId12"/>
    <p:sldId id="271" r:id="rId13"/>
    <p:sldId id="270" r:id="rId14"/>
    <p:sldId id="269" r:id="rId15"/>
    <p:sldId id="27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45DB5-21AA-4139-A342-6B0B3E094542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E961261-F08E-48D9-A940-E19530154B85}">
      <dgm:prSet phldrT="[Κείμενο]"/>
      <dgm:spPr/>
      <dgm:t>
        <a:bodyPr/>
        <a:lstStyle/>
        <a:p>
          <a:r>
            <a:rPr lang="el-GR" dirty="0" smtClean="0"/>
            <a:t>ΠΛΗΣΙΑΖΟΥΜΕ ΜΕ ΑΣΦΑΛΕΙΑ</a:t>
          </a:r>
          <a:endParaRPr lang="el-GR" dirty="0"/>
        </a:p>
      </dgm:t>
    </dgm:pt>
    <dgm:pt modelId="{610532F2-240D-4F0E-94D3-9AB945B57629}" type="parTrans" cxnId="{F2E70D18-12BC-4A0D-9089-47E75D2B6A82}">
      <dgm:prSet/>
      <dgm:spPr/>
      <dgm:t>
        <a:bodyPr/>
        <a:lstStyle/>
        <a:p>
          <a:endParaRPr lang="el-GR"/>
        </a:p>
      </dgm:t>
    </dgm:pt>
    <dgm:pt modelId="{9EE66820-EE14-4DB8-97F1-A6E4B4A1F7BA}" type="sibTrans" cxnId="{F2E70D18-12BC-4A0D-9089-47E75D2B6A82}">
      <dgm:prSet/>
      <dgm:spPr/>
      <dgm:t>
        <a:bodyPr/>
        <a:lstStyle/>
        <a:p>
          <a:endParaRPr lang="el-GR"/>
        </a:p>
      </dgm:t>
    </dgm:pt>
    <dgm:pt modelId="{F930C4FD-D553-4C9B-A8FB-BA0E3B747F8E}">
      <dgm:prSet phldrT="[Κείμενο]"/>
      <dgm:spPr/>
      <dgm:t>
        <a:bodyPr/>
        <a:lstStyle/>
        <a:p>
          <a:r>
            <a:rPr lang="el-GR" dirty="0" smtClean="0"/>
            <a:t>ΕΛΕΧΓΟΣ ΑΝΤΙΔΡΑΣΗΣ</a:t>
          </a:r>
          <a:endParaRPr lang="el-GR" dirty="0"/>
        </a:p>
      </dgm:t>
    </dgm:pt>
    <dgm:pt modelId="{0D3E5C7D-8719-4227-9421-AE0DF19ABF03}" type="parTrans" cxnId="{D4DEA846-AA97-41A8-B613-7BB76B6B75CD}">
      <dgm:prSet/>
      <dgm:spPr/>
      <dgm:t>
        <a:bodyPr/>
        <a:lstStyle/>
        <a:p>
          <a:endParaRPr lang="el-GR"/>
        </a:p>
      </dgm:t>
    </dgm:pt>
    <dgm:pt modelId="{BB3044AE-A6E9-4F1D-B081-53F0D9DBE150}" type="sibTrans" cxnId="{D4DEA846-AA97-41A8-B613-7BB76B6B75CD}">
      <dgm:prSet/>
      <dgm:spPr/>
      <dgm:t>
        <a:bodyPr/>
        <a:lstStyle/>
        <a:p>
          <a:endParaRPr lang="el-GR"/>
        </a:p>
      </dgm:t>
    </dgm:pt>
    <dgm:pt modelId="{EC670445-0751-4FA4-8225-E47F2F400E99}">
      <dgm:prSet phldrT="[Κείμενο]"/>
      <dgm:spPr/>
      <dgm:t>
        <a:bodyPr/>
        <a:lstStyle/>
        <a:p>
          <a:r>
            <a:rPr lang="el-GR" dirty="0" smtClean="0"/>
            <a:t>ΦΩΝΑΖΟΥΜΕ ΓΙΑ ΒΟΗΘΕΙΑ</a:t>
          </a:r>
          <a:endParaRPr lang="el-GR" dirty="0"/>
        </a:p>
      </dgm:t>
    </dgm:pt>
    <dgm:pt modelId="{7363C1D0-F55A-473B-BE0A-D80AFE96D224}" type="parTrans" cxnId="{3401E227-02AD-45EE-9DD3-9E0F44F2D909}">
      <dgm:prSet/>
      <dgm:spPr/>
      <dgm:t>
        <a:bodyPr/>
        <a:lstStyle/>
        <a:p>
          <a:endParaRPr lang="el-GR"/>
        </a:p>
      </dgm:t>
    </dgm:pt>
    <dgm:pt modelId="{25D1952C-C5B6-4DED-8EA4-29DD5E99FEEE}" type="sibTrans" cxnId="{3401E227-02AD-45EE-9DD3-9E0F44F2D909}">
      <dgm:prSet/>
      <dgm:spPr/>
      <dgm:t>
        <a:bodyPr/>
        <a:lstStyle/>
        <a:p>
          <a:endParaRPr lang="el-GR"/>
        </a:p>
      </dgm:t>
    </dgm:pt>
    <dgm:pt modelId="{04D8B941-BCF7-42E8-9B17-1223E3E2EE33}">
      <dgm:prSet phldrT="[Κείμενο]"/>
      <dgm:spPr/>
      <dgm:t>
        <a:bodyPr/>
        <a:lstStyle/>
        <a:p>
          <a:r>
            <a:rPr lang="el-GR" dirty="0" smtClean="0"/>
            <a:t>ΑΠΕΛΕΥΘΕΡΩΣΗ ΑΕΡΑΓΩΓΟΥ</a:t>
          </a:r>
          <a:endParaRPr lang="el-GR" dirty="0"/>
        </a:p>
      </dgm:t>
    </dgm:pt>
    <dgm:pt modelId="{3C179EE5-462E-4933-A500-4B27A6E95A17}" type="parTrans" cxnId="{8C45BAEE-1B65-401B-B576-DD0D18B0CFEE}">
      <dgm:prSet/>
      <dgm:spPr/>
      <dgm:t>
        <a:bodyPr/>
        <a:lstStyle/>
        <a:p>
          <a:endParaRPr lang="el-GR"/>
        </a:p>
      </dgm:t>
    </dgm:pt>
    <dgm:pt modelId="{25407586-B4EC-495D-8FBB-76322878A497}" type="sibTrans" cxnId="{8C45BAEE-1B65-401B-B576-DD0D18B0CFEE}">
      <dgm:prSet/>
      <dgm:spPr/>
      <dgm:t>
        <a:bodyPr/>
        <a:lstStyle/>
        <a:p>
          <a:endParaRPr lang="el-GR"/>
        </a:p>
      </dgm:t>
    </dgm:pt>
    <dgm:pt modelId="{DB092D7B-114C-4267-88A9-994EA49A48DB}">
      <dgm:prSet phldrT="[Κείμενο]"/>
      <dgm:spPr/>
      <dgm:t>
        <a:bodyPr/>
        <a:lstStyle/>
        <a:p>
          <a:r>
            <a:rPr lang="el-GR" dirty="0" smtClean="0"/>
            <a:t>ΕΛΕΓΧΟΣ ΑΝΑΠΝΟΗΣ</a:t>
          </a:r>
          <a:endParaRPr lang="el-GR" dirty="0"/>
        </a:p>
      </dgm:t>
    </dgm:pt>
    <dgm:pt modelId="{249E08D6-14CE-44B1-9FAD-C0F5920C6614}" type="parTrans" cxnId="{0D7A97C9-AAB4-406D-8F78-089A7CE65F20}">
      <dgm:prSet/>
      <dgm:spPr/>
      <dgm:t>
        <a:bodyPr/>
        <a:lstStyle/>
        <a:p>
          <a:endParaRPr lang="el-GR"/>
        </a:p>
      </dgm:t>
    </dgm:pt>
    <dgm:pt modelId="{136C6CA8-2541-44BA-A6BA-C12D278D627F}" type="sibTrans" cxnId="{0D7A97C9-AAB4-406D-8F78-089A7CE65F20}">
      <dgm:prSet/>
      <dgm:spPr/>
      <dgm:t>
        <a:bodyPr/>
        <a:lstStyle/>
        <a:p>
          <a:endParaRPr lang="el-GR"/>
        </a:p>
      </dgm:t>
    </dgm:pt>
    <dgm:pt modelId="{C3B9E8B9-EAF4-4189-A413-79CA79BDEDFF}">
      <dgm:prSet phldrT="[Κείμενο]"/>
      <dgm:spPr/>
      <dgm:t>
        <a:bodyPr/>
        <a:lstStyle/>
        <a:p>
          <a:r>
            <a:rPr lang="el-GR" dirty="0" smtClean="0"/>
            <a:t>5 ΕΜΦΥΣΙΣΕΙΣ</a:t>
          </a:r>
          <a:endParaRPr lang="el-GR" dirty="0"/>
        </a:p>
      </dgm:t>
    </dgm:pt>
    <dgm:pt modelId="{71FA487F-D410-4285-B8F5-1D42B4C01E25}" type="parTrans" cxnId="{69FBDBBC-1EBF-47D9-8279-13621BBF7CB0}">
      <dgm:prSet/>
      <dgm:spPr/>
      <dgm:t>
        <a:bodyPr/>
        <a:lstStyle/>
        <a:p>
          <a:endParaRPr lang="el-GR"/>
        </a:p>
      </dgm:t>
    </dgm:pt>
    <dgm:pt modelId="{FB4FD5C1-DB62-4A11-A7B4-91CCD82AF668}" type="sibTrans" cxnId="{69FBDBBC-1EBF-47D9-8279-13621BBF7CB0}">
      <dgm:prSet/>
      <dgm:spPr/>
      <dgm:t>
        <a:bodyPr/>
        <a:lstStyle/>
        <a:p>
          <a:endParaRPr lang="el-GR"/>
        </a:p>
      </dgm:t>
    </dgm:pt>
    <dgm:pt modelId="{DB7039DD-43EA-4830-89EF-C13236FBC29F}">
      <dgm:prSet phldrT="[Κείμενο]"/>
      <dgm:spPr/>
      <dgm:t>
        <a:bodyPr/>
        <a:lstStyle/>
        <a:p>
          <a:r>
            <a:rPr lang="el-GR" dirty="0" smtClean="0"/>
            <a:t>ΕΝΑΡΞΗ ΚΑΡΠΑ 30:2</a:t>
          </a:r>
          <a:endParaRPr lang="el-GR" dirty="0"/>
        </a:p>
      </dgm:t>
    </dgm:pt>
    <dgm:pt modelId="{C3933A28-468D-490B-830D-1BE1B2810D49}" type="parTrans" cxnId="{10BDD895-2CD3-444F-8390-E406EB995C96}">
      <dgm:prSet/>
      <dgm:spPr/>
      <dgm:t>
        <a:bodyPr/>
        <a:lstStyle/>
        <a:p>
          <a:endParaRPr lang="el-GR"/>
        </a:p>
      </dgm:t>
    </dgm:pt>
    <dgm:pt modelId="{F18B4FE2-6915-47D4-B334-4E966068F48B}" type="sibTrans" cxnId="{10BDD895-2CD3-444F-8390-E406EB995C96}">
      <dgm:prSet/>
      <dgm:spPr/>
      <dgm:t>
        <a:bodyPr/>
        <a:lstStyle/>
        <a:p>
          <a:endParaRPr lang="el-GR"/>
        </a:p>
      </dgm:t>
    </dgm:pt>
    <dgm:pt modelId="{44298377-EADE-460B-A64E-C251DBD06852}">
      <dgm:prSet phldrT="[Κείμενο]"/>
      <dgm:spPr/>
      <dgm:t>
        <a:bodyPr/>
        <a:lstStyle/>
        <a:p>
          <a:r>
            <a:rPr lang="el-GR" dirty="0" smtClean="0"/>
            <a:t>ΕΞΩΤΕΡΙΚΟ ΑΠΙΝΙΔΩΤΗ ΚΑΙ ΑΚΟΛΟΥΘΟΥΜΕ ΤΙΣ ΟΔΗΓΙΕΣ</a:t>
          </a:r>
          <a:endParaRPr lang="el-GR" dirty="0"/>
        </a:p>
      </dgm:t>
    </dgm:pt>
    <dgm:pt modelId="{04E10B15-6650-4D26-B920-D458639CE7FC}" type="parTrans" cxnId="{9AE5A264-2928-4E8A-AA1A-D4211926A913}">
      <dgm:prSet/>
      <dgm:spPr/>
      <dgm:t>
        <a:bodyPr/>
        <a:lstStyle/>
        <a:p>
          <a:endParaRPr lang="el-GR"/>
        </a:p>
      </dgm:t>
    </dgm:pt>
    <dgm:pt modelId="{01CC5381-BC71-4A7F-AF61-687B61FF5F1B}" type="sibTrans" cxnId="{9AE5A264-2928-4E8A-AA1A-D4211926A913}">
      <dgm:prSet/>
      <dgm:spPr/>
      <dgm:t>
        <a:bodyPr/>
        <a:lstStyle/>
        <a:p>
          <a:endParaRPr lang="el-GR"/>
        </a:p>
      </dgm:t>
    </dgm:pt>
    <dgm:pt modelId="{968057F4-E033-4F27-B28F-E5C9D991866E}" type="pres">
      <dgm:prSet presAssocID="{3FE45DB5-21AA-4139-A342-6B0B3E0945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EED0C96-B0C9-47C0-A3A5-244DF5A35DB4}" type="pres">
      <dgm:prSet presAssocID="{44298377-EADE-460B-A64E-C251DBD06852}" presName="boxAndChildren" presStyleCnt="0"/>
      <dgm:spPr/>
    </dgm:pt>
    <dgm:pt modelId="{FE8F942F-355F-470F-9AF7-2604AAFDA8B6}" type="pres">
      <dgm:prSet presAssocID="{44298377-EADE-460B-A64E-C251DBD06852}" presName="parentTextBox" presStyleLbl="node1" presStyleIdx="0" presStyleCnt="8"/>
      <dgm:spPr/>
      <dgm:t>
        <a:bodyPr/>
        <a:lstStyle/>
        <a:p>
          <a:endParaRPr lang="el-GR"/>
        </a:p>
      </dgm:t>
    </dgm:pt>
    <dgm:pt modelId="{9B0CD002-B8CA-445B-B4EA-8BE7E2D447CD}" type="pres">
      <dgm:prSet presAssocID="{F18B4FE2-6915-47D4-B334-4E966068F48B}" presName="sp" presStyleCnt="0"/>
      <dgm:spPr/>
    </dgm:pt>
    <dgm:pt modelId="{1234E2F8-6C17-401F-9EC3-CACCC4EE98BA}" type="pres">
      <dgm:prSet presAssocID="{DB7039DD-43EA-4830-89EF-C13236FBC29F}" presName="arrowAndChildren" presStyleCnt="0"/>
      <dgm:spPr/>
    </dgm:pt>
    <dgm:pt modelId="{6CAA7CF1-02D0-4E3F-8C2C-D1B0BA55F5BB}" type="pres">
      <dgm:prSet presAssocID="{DB7039DD-43EA-4830-89EF-C13236FBC29F}" presName="parentTextArrow" presStyleLbl="node1" presStyleIdx="1" presStyleCnt="8"/>
      <dgm:spPr/>
      <dgm:t>
        <a:bodyPr/>
        <a:lstStyle/>
        <a:p>
          <a:endParaRPr lang="el-GR"/>
        </a:p>
      </dgm:t>
    </dgm:pt>
    <dgm:pt modelId="{3F0BD59C-767D-4C6B-826A-C810CD424262}" type="pres">
      <dgm:prSet presAssocID="{FB4FD5C1-DB62-4A11-A7B4-91CCD82AF668}" presName="sp" presStyleCnt="0"/>
      <dgm:spPr/>
    </dgm:pt>
    <dgm:pt modelId="{551AC500-65FD-447C-B3EC-FAEA7A9C9DB2}" type="pres">
      <dgm:prSet presAssocID="{C3B9E8B9-EAF4-4189-A413-79CA79BDEDFF}" presName="arrowAndChildren" presStyleCnt="0"/>
      <dgm:spPr/>
    </dgm:pt>
    <dgm:pt modelId="{3A0D8AAF-DE43-4CFC-985C-BC00E936E08C}" type="pres">
      <dgm:prSet presAssocID="{C3B9E8B9-EAF4-4189-A413-79CA79BDEDFF}" presName="parentTextArrow" presStyleLbl="node1" presStyleIdx="2" presStyleCnt="8"/>
      <dgm:spPr/>
      <dgm:t>
        <a:bodyPr/>
        <a:lstStyle/>
        <a:p>
          <a:endParaRPr lang="el-GR"/>
        </a:p>
      </dgm:t>
    </dgm:pt>
    <dgm:pt modelId="{8CEB2CFE-6D56-439D-BCD3-A1B89BC81124}" type="pres">
      <dgm:prSet presAssocID="{136C6CA8-2541-44BA-A6BA-C12D278D627F}" presName="sp" presStyleCnt="0"/>
      <dgm:spPr/>
    </dgm:pt>
    <dgm:pt modelId="{7C415469-9320-4E8C-9678-5255603CEC4C}" type="pres">
      <dgm:prSet presAssocID="{DB092D7B-114C-4267-88A9-994EA49A48DB}" presName="arrowAndChildren" presStyleCnt="0"/>
      <dgm:spPr/>
    </dgm:pt>
    <dgm:pt modelId="{EEC3FA09-E4B7-4E6D-A64B-567011314A77}" type="pres">
      <dgm:prSet presAssocID="{DB092D7B-114C-4267-88A9-994EA49A48DB}" presName="parentTextArrow" presStyleLbl="node1" presStyleIdx="3" presStyleCnt="8"/>
      <dgm:spPr/>
      <dgm:t>
        <a:bodyPr/>
        <a:lstStyle/>
        <a:p>
          <a:endParaRPr lang="el-GR"/>
        </a:p>
      </dgm:t>
    </dgm:pt>
    <dgm:pt modelId="{31417FCB-32E1-4B11-84D6-01EAB313BD43}" type="pres">
      <dgm:prSet presAssocID="{25407586-B4EC-495D-8FBB-76322878A497}" presName="sp" presStyleCnt="0"/>
      <dgm:spPr/>
    </dgm:pt>
    <dgm:pt modelId="{DFCB4228-5755-4E03-85CA-338DF74F6D6C}" type="pres">
      <dgm:prSet presAssocID="{04D8B941-BCF7-42E8-9B17-1223E3E2EE33}" presName="arrowAndChildren" presStyleCnt="0"/>
      <dgm:spPr/>
    </dgm:pt>
    <dgm:pt modelId="{149C18E2-8AFD-474B-BFEB-04D1C83EEDB0}" type="pres">
      <dgm:prSet presAssocID="{04D8B941-BCF7-42E8-9B17-1223E3E2EE33}" presName="parentTextArrow" presStyleLbl="node1" presStyleIdx="4" presStyleCnt="8"/>
      <dgm:spPr/>
      <dgm:t>
        <a:bodyPr/>
        <a:lstStyle/>
        <a:p>
          <a:endParaRPr lang="el-GR"/>
        </a:p>
      </dgm:t>
    </dgm:pt>
    <dgm:pt modelId="{40AFD13D-6DB0-4E87-8A8B-EA347636634C}" type="pres">
      <dgm:prSet presAssocID="{25D1952C-C5B6-4DED-8EA4-29DD5E99FEEE}" presName="sp" presStyleCnt="0"/>
      <dgm:spPr/>
    </dgm:pt>
    <dgm:pt modelId="{5307A954-E193-4371-880F-EB43C52A92B0}" type="pres">
      <dgm:prSet presAssocID="{EC670445-0751-4FA4-8225-E47F2F400E99}" presName="arrowAndChildren" presStyleCnt="0"/>
      <dgm:spPr/>
    </dgm:pt>
    <dgm:pt modelId="{5D69EC10-110B-4E5C-9202-D62FAB12FC94}" type="pres">
      <dgm:prSet presAssocID="{EC670445-0751-4FA4-8225-E47F2F400E99}" presName="parentTextArrow" presStyleLbl="node1" presStyleIdx="5" presStyleCnt="8"/>
      <dgm:spPr/>
      <dgm:t>
        <a:bodyPr/>
        <a:lstStyle/>
        <a:p>
          <a:endParaRPr lang="el-GR"/>
        </a:p>
      </dgm:t>
    </dgm:pt>
    <dgm:pt modelId="{A9AB8A37-E717-4046-B1C6-C0AF94704B18}" type="pres">
      <dgm:prSet presAssocID="{BB3044AE-A6E9-4F1D-B081-53F0D9DBE150}" presName="sp" presStyleCnt="0"/>
      <dgm:spPr/>
    </dgm:pt>
    <dgm:pt modelId="{C73AF693-200D-452E-AB61-065D373EAF81}" type="pres">
      <dgm:prSet presAssocID="{F930C4FD-D553-4C9B-A8FB-BA0E3B747F8E}" presName="arrowAndChildren" presStyleCnt="0"/>
      <dgm:spPr/>
    </dgm:pt>
    <dgm:pt modelId="{9C6A6CA9-D81D-4095-9269-9606A94DF8D9}" type="pres">
      <dgm:prSet presAssocID="{F930C4FD-D553-4C9B-A8FB-BA0E3B747F8E}" presName="parentTextArrow" presStyleLbl="node1" presStyleIdx="6" presStyleCnt="8"/>
      <dgm:spPr/>
      <dgm:t>
        <a:bodyPr/>
        <a:lstStyle/>
        <a:p>
          <a:endParaRPr lang="el-GR"/>
        </a:p>
      </dgm:t>
    </dgm:pt>
    <dgm:pt modelId="{BA7C840D-D999-41D7-8081-376C6AAE9ABD}" type="pres">
      <dgm:prSet presAssocID="{9EE66820-EE14-4DB8-97F1-A6E4B4A1F7BA}" presName="sp" presStyleCnt="0"/>
      <dgm:spPr/>
    </dgm:pt>
    <dgm:pt modelId="{1E066C86-D94A-40C9-BD77-14B9B42EF3CE}" type="pres">
      <dgm:prSet presAssocID="{8E961261-F08E-48D9-A940-E19530154B85}" presName="arrowAndChildren" presStyleCnt="0"/>
      <dgm:spPr/>
    </dgm:pt>
    <dgm:pt modelId="{C449B975-43CA-4B88-8834-C6D6CE9A351B}" type="pres">
      <dgm:prSet presAssocID="{8E961261-F08E-48D9-A940-E19530154B85}" presName="parentTextArrow" presStyleLbl="node1" presStyleIdx="7" presStyleCnt="8"/>
      <dgm:spPr/>
      <dgm:t>
        <a:bodyPr/>
        <a:lstStyle/>
        <a:p>
          <a:endParaRPr lang="el-GR"/>
        </a:p>
      </dgm:t>
    </dgm:pt>
  </dgm:ptLst>
  <dgm:cxnLst>
    <dgm:cxn modelId="{D278420D-2AB8-4BCF-AF54-96FAECE9E0FF}" type="presOf" srcId="{3FE45DB5-21AA-4139-A342-6B0B3E094542}" destId="{968057F4-E033-4F27-B28F-E5C9D991866E}" srcOrd="0" destOrd="0" presId="urn:microsoft.com/office/officeart/2005/8/layout/process4"/>
    <dgm:cxn modelId="{8C45BAEE-1B65-401B-B576-DD0D18B0CFEE}" srcId="{3FE45DB5-21AA-4139-A342-6B0B3E094542}" destId="{04D8B941-BCF7-42E8-9B17-1223E3E2EE33}" srcOrd="3" destOrd="0" parTransId="{3C179EE5-462E-4933-A500-4B27A6E95A17}" sibTransId="{25407586-B4EC-495D-8FBB-76322878A497}"/>
    <dgm:cxn modelId="{69FBDBBC-1EBF-47D9-8279-13621BBF7CB0}" srcId="{3FE45DB5-21AA-4139-A342-6B0B3E094542}" destId="{C3B9E8B9-EAF4-4189-A413-79CA79BDEDFF}" srcOrd="5" destOrd="0" parTransId="{71FA487F-D410-4285-B8F5-1D42B4C01E25}" sibTransId="{FB4FD5C1-DB62-4A11-A7B4-91CCD82AF668}"/>
    <dgm:cxn modelId="{784E73AA-D73D-4191-91BD-5554C245157B}" type="presOf" srcId="{44298377-EADE-460B-A64E-C251DBD06852}" destId="{FE8F942F-355F-470F-9AF7-2604AAFDA8B6}" srcOrd="0" destOrd="0" presId="urn:microsoft.com/office/officeart/2005/8/layout/process4"/>
    <dgm:cxn modelId="{0D7A97C9-AAB4-406D-8F78-089A7CE65F20}" srcId="{3FE45DB5-21AA-4139-A342-6B0B3E094542}" destId="{DB092D7B-114C-4267-88A9-994EA49A48DB}" srcOrd="4" destOrd="0" parTransId="{249E08D6-14CE-44B1-9FAD-C0F5920C6614}" sibTransId="{136C6CA8-2541-44BA-A6BA-C12D278D627F}"/>
    <dgm:cxn modelId="{C32D8AF0-7145-470C-BD68-2ED7B7BCE184}" type="presOf" srcId="{DB092D7B-114C-4267-88A9-994EA49A48DB}" destId="{EEC3FA09-E4B7-4E6D-A64B-567011314A77}" srcOrd="0" destOrd="0" presId="urn:microsoft.com/office/officeart/2005/8/layout/process4"/>
    <dgm:cxn modelId="{A60849DA-CE62-4685-81AD-D42F63FC0422}" type="presOf" srcId="{F930C4FD-D553-4C9B-A8FB-BA0E3B747F8E}" destId="{9C6A6CA9-D81D-4095-9269-9606A94DF8D9}" srcOrd="0" destOrd="0" presId="urn:microsoft.com/office/officeart/2005/8/layout/process4"/>
    <dgm:cxn modelId="{DF237A60-BE07-47C2-A632-C06225E8DA1B}" type="presOf" srcId="{C3B9E8B9-EAF4-4189-A413-79CA79BDEDFF}" destId="{3A0D8AAF-DE43-4CFC-985C-BC00E936E08C}" srcOrd="0" destOrd="0" presId="urn:microsoft.com/office/officeart/2005/8/layout/process4"/>
    <dgm:cxn modelId="{10BDD895-2CD3-444F-8390-E406EB995C96}" srcId="{3FE45DB5-21AA-4139-A342-6B0B3E094542}" destId="{DB7039DD-43EA-4830-89EF-C13236FBC29F}" srcOrd="6" destOrd="0" parTransId="{C3933A28-468D-490B-830D-1BE1B2810D49}" sibTransId="{F18B4FE2-6915-47D4-B334-4E966068F48B}"/>
    <dgm:cxn modelId="{9AE5A264-2928-4E8A-AA1A-D4211926A913}" srcId="{3FE45DB5-21AA-4139-A342-6B0B3E094542}" destId="{44298377-EADE-460B-A64E-C251DBD06852}" srcOrd="7" destOrd="0" parTransId="{04E10B15-6650-4D26-B920-D458639CE7FC}" sibTransId="{01CC5381-BC71-4A7F-AF61-687B61FF5F1B}"/>
    <dgm:cxn modelId="{F2E70D18-12BC-4A0D-9089-47E75D2B6A82}" srcId="{3FE45DB5-21AA-4139-A342-6B0B3E094542}" destId="{8E961261-F08E-48D9-A940-E19530154B85}" srcOrd="0" destOrd="0" parTransId="{610532F2-240D-4F0E-94D3-9AB945B57629}" sibTransId="{9EE66820-EE14-4DB8-97F1-A6E4B4A1F7BA}"/>
    <dgm:cxn modelId="{6CF778EE-A670-4736-920E-9C491D31F60C}" type="presOf" srcId="{DB7039DD-43EA-4830-89EF-C13236FBC29F}" destId="{6CAA7CF1-02D0-4E3F-8C2C-D1B0BA55F5BB}" srcOrd="0" destOrd="0" presId="urn:microsoft.com/office/officeart/2005/8/layout/process4"/>
    <dgm:cxn modelId="{F64E6AEA-B5A1-4209-8FCF-B0EED1CFD711}" type="presOf" srcId="{8E961261-F08E-48D9-A940-E19530154B85}" destId="{C449B975-43CA-4B88-8834-C6D6CE9A351B}" srcOrd="0" destOrd="0" presId="urn:microsoft.com/office/officeart/2005/8/layout/process4"/>
    <dgm:cxn modelId="{3401E227-02AD-45EE-9DD3-9E0F44F2D909}" srcId="{3FE45DB5-21AA-4139-A342-6B0B3E094542}" destId="{EC670445-0751-4FA4-8225-E47F2F400E99}" srcOrd="2" destOrd="0" parTransId="{7363C1D0-F55A-473B-BE0A-D80AFE96D224}" sibTransId="{25D1952C-C5B6-4DED-8EA4-29DD5E99FEEE}"/>
    <dgm:cxn modelId="{BCCFFF8C-847E-4AB7-ABFF-81B902530BFF}" type="presOf" srcId="{04D8B941-BCF7-42E8-9B17-1223E3E2EE33}" destId="{149C18E2-8AFD-474B-BFEB-04D1C83EEDB0}" srcOrd="0" destOrd="0" presId="urn:microsoft.com/office/officeart/2005/8/layout/process4"/>
    <dgm:cxn modelId="{D4DEA846-AA97-41A8-B613-7BB76B6B75CD}" srcId="{3FE45DB5-21AA-4139-A342-6B0B3E094542}" destId="{F930C4FD-D553-4C9B-A8FB-BA0E3B747F8E}" srcOrd="1" destOrd="0" parTransId="{0D3E5C7D-8719-4227-9421-AE0DF19ABF03}" sibTransId="{BB3044AE-A6E9-4F1D-B081-53F0D9DBE150}"/>
    <dgm:cxn modelId="{9356E21B-1E10-4A99-8E0C-61BFF7819256}" type="presOf" srcId="{EC670445-0751-4FA4-8225-E47F2F400E99}" destId="{5D69EC10-110B-4E5C-9202-D62FAB12FC94}" srcOrd="0" destOrd="0" presId="urn:microsoft.com/office/officeart/2005/8/layout/process4"/>
    <dgm:cxn modelId="{12FCF2FF-4752-44FB-A15F-3B0A54BBDA07}" type="presParOf" srcId="{968057F4-E033-4F27-B28F-E5C9D991866E}" destId="{4EED0C96-B0C9-47C0-A3A5-244DF5A35DB4}" srcOrd="0" destOrd="0" presId="urn:microsoft.com/office/officeart/2005/8/layout/process4"/>
    <dgm:cxn modelId="{9FCF6114-D27E-49A7-9ED8-DA422BBDE24B}" type="presParOf" srcId="{4EED0C96-B0C9-47C0-A3A5-244DF5A35DB4}" destId="{FE8F942F-355F-470F-9AF7-2604AAFDA8B6}" srcOrd="0" destOrd="0" presId="urn:microsoft.com/office/officeart/2005/8/layout/process4"/>
    <dgm:cxn modelId="{7D42E89B-EDC5-488E-A1EF-62492BD9A550}" type="presParOf" srcId="{968057F4-E033-4F27-B28F-E5C9D991866E}" destId="{9B0CD002-B8CA-445B-B4EA-8BE7E2D447CD}" srcOrd="1" destOrd="0" presId="urn:microsoft.com/office/officeart/2005/8/layout/process4"/>
    <dgm:cxn modelId="{FD547DF8-4D09-4EF1-8A78-059789991A27}" type="presParOf" srcId="{968057F4-E033-4F27-B28F-E5C9D991866E}" destId="{1234E2F8-6C17-401F-9EC3-CACCC4EE98BA}" srcOrd="2" destOrd="0" presId="urn:microsoft.com/office/officeart/2005/8/layout/process4"/>
    <dgm:cxn modelId="{816E54D8-F69F-4AF6-B025-6D1372139675}" type="presParOf" srcId="{1234E2F8-6C17-401F-9EC3-CACCC4EE98BA}" destId="{6CAA7CF1-02D0-4E3F-8C2C-D1B0BA55F5BB}" srcOrd="0" destOrd="0" presId="urn:microsoft.com/office/officeart/2005/8/layout/process4"/>
    <dgm:cxn modelId="{AFF0263E-0E03-4D32-A936-5D9B90E3F554}" type="presParOf" srcId="{968057F4-E033-4F27-B28F-E5C9D991866E}" destId="{3F0BD59C-767D-4C6B-826A-C810CD424262}" srcOrd="3" destOrd="0" presId="urn:microsoft.com/office/officeart/2005/8/layout/process4"/>
    <dgm:cxn modelId="{55F34FBE-6687-4693-9AEA-F631CD6E22B0}" type="presParOf" srcId="{968057F4-E033-4F27-B28F-E5C9D991866E}" destId="{551AC500-65FD-447C-B3EC-FAEA7A9C9DB2}" srcOrd="4" destOrd="0" presId="urn:microsoft.com/office/officeart/2005/8/layout/process4"/>
    <dgm:cxn modelId="{3AF122FD-B354-4CBA-80E3-AD712AF4F90D}" type="presParOf" srcId="{551AC500-65FD-447C-B3EC-FAEA7A9C9DB2}" destId="{3A0D8AAF-DE43-4CFC-985C-BC00E936E08C}" srcOrd="0" destOrd="0" presId="urn:microsoft.com/office/officeart/2005/8/layout/process4"/>
    <dgm:cxn modelId="{85C93DB2-1224-485C-A8DE-BA3EAA095A2B}" type="presParOf" srcId="{968057F4-E033-4F27-B28F-E5C9D991866E}" destId="{8CEB2CFE-6D56-439D-BCD3-A1B89BC81124}" srcOrd="5" destOrd="0" presId="urn:microsoft.com/office/officeart/2005/8/layout/process4"/>
    <dgm:cxn modelId="{8F8A5D05-6F61-4B90-B333-1051864D8687}" type="presParOf" srcId="{968057F4-E033-4F27-B28F-E5C9D991866E}" destId="{7C415469-9320-4E8C-9678-5255603CEC4C}" srcOrd="6" destOrd="0" presId="urn:microsoft.com/office/officeart/2005/8/layout/process4"/>
    <dgm:cxn modelId="{9E6050AE-55E1-4124-9E06-4E5FCC519048}" type="presParOf" srcId="{7C415469-9320-4E8C-9678-5255603CEC4C}" destId="{EEC3FA09-E4B7-4E6D-A64B-567011314A77}" srcOrd="0" destOrd="0" presId="urn:microsoft.com/office/officeart/2005/8/layout/process4"/>
    <dgm:cxn modelId="{28B1E8E3-984C-4C57-8359-21940C58108A}" type="presParOf" srcId="{968057F4-E033-4F27-B28F-E5C9D991866E}" destId="{31417FCB-32E1-4B11-84D6-01EAB313BD43}" srcOrd="7" destOrd="0" presId="urn:microsoft.com/office/officeart/2005/8/layout/process4"/>
    <dgm:cxn modelId="{74428F62-5EFA-4A61-BFFD-AAF3ABCAD5E2}" type="presParOf" srcId="{968057F4-E033-4F27-B28F-E5C9D991866E}" destId="{DFCB4228-5755-4E03-85CA-338DF74F6D6C}" srcOrd="8" destOrd="0" presId="urn:microsoft.com/office/officeart/2005/8/layout/process4"/>
    <dgm:cxn modelId="{D71E6CE9-AC0B-4DC8-BEDF-1E50E4EC8D7B}" type="presParOf" srcId="{DFCB4228-5755-4E03-85CA-338DF74F6D6C}" destId="{149C18E2-8AFD-474B-BFEB-04D1C83EEDB0}" srcOrd="0" destOrd="0" presId="urn:microsoft.com/office/officeart/2005/8/layout/process4"/>
    <dgm:cxn modelId="{6BB2B474-DC91-42BC-99D6-5A09265A49EA}" type="presParOf" srcId="{968057F4-E033-4F27-B28F-E5C9D991866E}" destId="{40AFD13D-6DB0-4E87-8A8B-EA347636634C}" srcOrd="9" destOrd="0" presId="urn:microsoft.com/office/officeart/2005/8/layout/process4"/>
    <dgm:cxn modelId="{AE4BA035-0831-42DB-9C12-50533B4916B0}" type="presParOf" srcId="{968057F4-E033-4F27-B28F-E5C9D991866E}" destId="{5307A954-E193-4371-880F-EB43C52A92B0}" srcOrd="10" destOrd="0" presId="urn:microsoft.com/office/officeart/2005/8/layout/process4"/>
    <dgm:cxn modelId="{B19717AF-C3DE-402B-AC24-644E4C821739}" type="presParOf" srcId="{5307A954-E193-4371-880F-EB43C52A92B0}" destId="{5D69EC10-110B-4E5C-9202-D62FAB12FC94}" srcOrd="0" destOrd="0" presId="urn:microsoft.com/office/officeart/2005/8/layout/process4"/>
    <dgm:cxn modelId="{71CA9F27-F0A8-4B91-88BD-40E5B9795FCF}" type="presParOf" srcId="{968057F4-E033-4F27-B28F-E5C9D991866E}" destId="{A9AB8A37-E717-4046-B1C6-C0AF94704B18}" srcOrd="11" destOrd="0" presId="urn:microsoft.com/office/officeart/2005/8/layout/process4"/>
    <dgm:cxn modelId="{3B44A0E4-E993-4C96-B905-BF6777FF044F}" type="presParOf" srcId="{968057F4-E033-4F27-B28F-E5C9D991866E}" destId="{C73AF693-200D-452E-AB61-065D373EAF81}" srcOrd="12" destOrd="0" presId="urn:microsoft.com/office/officeart/2005/8/layout/process4"/>
    <dgm:cxn modelId="{E4602AA2-349E-4CA9-AAD9-5E601F5B475E}" type="presParOf" srcId="{C73AF693-200D-452E-AB61-065D373EAF81}" destId="{9C6A6CA9-D81D-4095-9269-9606A94DF8D9}" srcOrd="0" destOrd="0" presId="urn:microsoft.com/office/officeart/2005/8/layout/process4"/>
    <dgm:cxn modelId="{BF531659-43FE-4768-8D88-D01B613EC97E}" type="presParOf" srcId="{968057F4-E033-4F27-B28F-E5C9D991866E}" destId="{BA7C840D-D999-41D7-8081-376C6AAE9ABD}" srcOrd="13" destOrd="0" presId="urn:microsoft.com/office/officeart/2005/8/layout/process4"/>
    <dgm:cxn modelId="{581BD39F-45C0-4F23-A60A-162201DC2C82}" type="presParOf" srcId="{968057F4-E033-4F27-B28F-E5C9D991866E}" destId="{1E066C86-D94A-40C9-BD77-14B9B42EF3CE}" srcOrd="14" destOrd="0" presId="urn:microsoft.com/office/officeart/2005/8/layout/process4"/>
    <dgm:cxn modelId="{FF6D4D95-E3D5-44E0-87B7-4944F92E939D}" type="presParOf" srcId="{1E066C86-D94A-40C9-BD77-14B9B42EF3CE}" destId="{C449B975-43CA-4B88-8834-C6D6CE9A351B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22/3/2023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maxresdefault.jpg"/>
          <p:cNvPicPr>
            <a:picLocks noChangeAspect="1"/>
          </p:cNvPicPr>
          <p:nvPr/>
        </p:nvPicPr>
        <p:blipFill>
          <a:blip r:embed="rId2"/>
          <a:srcRect b="30555"/>
          <a:stretch>
            <a:fillRect/>
          </a:stretch>
        </p:blipFill>
        <p:spPr>
          <a:xfrm>
            <a:off x="1" y="0"/>
            <a:ext cx="9144000" cy="435771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0952" y="0"/>
            <a:ext cx="3813048" cy="1828800"/>
          </a:xfrm>
        </p:spPr>
        <p:txBody>
          <a:bodyPr/>
          <a:lstStyle/>
          <a:p>
            <a:r>
              <a:rPr lang="el-GR" dirty="0" smtClean="0"/>
              <a:t>ΠΝΙΓΜΟΣ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00100" y="4929198"/>
            <a:ext cx="7854696" cy="1752600"/>
          </a:xfrm>
        </p:spPr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ΔΡΑΚΟΥΔΗ ΧΡΙΣΤΙΝΑ </a:t>
            </a:r>
          </a:p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ΜΑΘΗΜΑ : ΠΡΩΤΕΣ ΒΟΗΘΕΙΕΣ</a:t>
            </a:r>
          </a:p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ΕΠΑΛ: Β΄ΤΑΞΗ  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4897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/>
              <a:t>ΑΛΓΟΡΙΘΜΟΣ ΑΝΑΖΩΟΓΟΝΗΣ ΣΕ ΠΝΙΓΜΟ</a:t>
            </a:r>
            <a:endParaRPr lang="el-GR" sz="3600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1928794" y="928670"/>
          <a:ext cx="5614998" cy="549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4040188" cy="659352"/>
          </a:xfrm>
        </p:spPr>
        <p:txBody>
          <a:bodyPr/>
          <a:lstStyle/>
          <a:p>
            <a:pPr algn="ctr"/>
            <a:r>
              <a:rPr lang="el-GR" sz="4000" dirty="0" smtClean="0"/>
              <a:t>ΣΕΝΑΡΙΟ</a:t>
            </a:r>
            <a:endParaRPr lang="el-GR" sz="40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214422"/>
            <a:ext cx="4040188" cy="514589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Είστε στην παραλία του Τολού  και κάνετε ηλιοθεραπεία , ξαφνικά βλέπετε έναν ηλικιωμένο κύριο να έχει απομακρυνθεί αρκετά από την ακτή και να παλεύει να κρατηθεί στην επιφάνεια κουνώντας έντονα τα χέρια του σαν να ζητάει βοήθεια.</a:t>
            </a:r>
          </a:p>
          <a:p>
            <a:r>
              <a:rPr lang="el-GR" dirty="0" smtClean="0"/>
              <a:t>Αντιλαμβάνεστε ότι πιθανόν να πνίγετε . Πως θα αντιδράσετε ;</a:t>
            </a:r>
          </a:p>
          <a:p>
            <a:r>
              <a:rPr lang="el-GR" dirty="0" smtClean="0"/>
              <a:t>Σε απόσταση 300 μέτρων  υπάρχει </a:t>
            </a:r>
            <a:r>
              <a:rPr lang="el-GR" dirty="0" err="1" smtClean="0"/>
              <a:t>ναυαγωσωστικός</a:t>
            </a:r>
            <a:r>
              <a:rPr lang="el-GR" dirty="0" smtClean="0"/>
              <a:t> πύργος .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41775" cy="5145898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pic>
        <p:nvPicPr>
          <p:cNvPr id="7" name="6 - Εικόνα" descr="6c384a5812b894082af7b9d2ff5b78aa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4929190" y="2357430"/>
            <a:ext cx="385282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3999" cy="6857999"/>
        </p:xfrm>
        <a:graphic>
          <a:graphicData uri="http://schemas.openxmlformats.org/presentationml/2006/ole">
            <p:oleObj spid="_x0000_s1026" name="Έγγραφο" r:id="rId3" imgW="5332820" imgH="924865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7945594" cy="857256"/>
          </a:xfrm>
        </p:spPr>
        <p:txBody>
          <a:bodyPr/>
          <a:lstStyle/>
          <a:p>
            <a:r>
              <a:rPr lang="el-GR" dirty="0" smtClean="0"/>
              <a:t>ΑΝΑΚΕΦΑΛΑΙΩΣΗ </a:t>
            </a:r>
            <a:endParaRPr lang="el-GR" dirty="0"/>
          </a:p>
        </p:txBody>
      </p:sp>
      <p:pic>
        <p:nvPicPr>
          <p:cNvPr id="11" name="4 - Θέση περιεχομένου" descr="ΑΛΥΣΙΔΑ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8401080" cy="1927533"/>
          </a:xfrm>
          <a:prstGeom prst="rect">
            <a:avLst/>
          </a:prstGeom>
        </p:spPr>
      </p:pic>
      <p:pic>
        <p:nvPicPr>
          <p:cNvPr id="12" name="11 - Εικόνα" descr="OIP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786190"/>
            <a:ext cx="7215238" cy="25465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IP (3).jfif"/>
          <p:cNvPicPr>
            <a:picLocks noChangeAspect="1"/>
          </p:cNvPicPr>
          <p:nvPr/>
        </p:nvPicPr>
        <p:blipFill>
          <a:blip r:embed="rId2"/>
          <a:srcRect r="316" b="9482"/>
          <a:stretch>
            <a:fillRect/>
          </a:stretch>
        </p:blipFill>
        <p:spPr>
          <a:xfrm>
            <a:off x="0" y="2732455"/>
            <a:ext cx="5500726" cy="4125545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5643570" y="128586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/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4714876" y="0"/>
            <a:ext cx="4143404" cy="335758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Να ετοιμάσετε πινακίδες που θα τοποθετηθούν στις ακτές ή στο κολυμβητήριο του Δήμου σας με επισημάνσεις προς τους λουόμενους.</a:t>
            </a:r>
            <a:endParaRPr lang="el-GR" dirty="0"/>
          </a:p>
        </p:txBody>
      </p:sp>
      <p:sp>
        <p:nvSpPr>
          <p:cNvPr id="8" name="7 - Δεξιό βέλος"/>
          <p:cNvSpPr/>
          <p:nvPr/>
        </p:nvSpPr>
        <p:spPr>
          <a:xfrm>
            <a:off x="0" y="1000108"/>
            <a:ext cx="4786314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ΕΡΓΑΣΙΑ ΓΙΑ ΤΟ ΣΠΙΤΙ !!!!!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76996"/>
            <a:ext cx="2822448" cy="1582621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bg1">
                    <a:lumMod val="75000"/>
                  </a:schemeClr>
                </a:solidFill>
              </a:rPr>
              <a:t>ΕΠΟΜΕΝΟ ΜΑΘΗΜΑ</a:t>
            </a:r>
            <a:endParaRPr lang="el-GR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4 - Θέση εικόνας" descr="OIP (4).jf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31" r="731"/>
          <a:stretch>
            <a:fillRect/>
          </a:stretch>
        </p:blipFill>
        <p:spPr>
          <a:xfrm rot="420000">
            <a:off x="3213566" y="1199772"/>
            <a:ext cx="5168654" cy="3894171"/>
          </a:xfrm>
        </p:spPr>
      </p:pic>
      <p:sp>
        <p:nvSpPr>
          <p:cNvPr id="6" name="5 - Στρογγυλεμένο ορθογώνιο"/>
          <p:cNvSpPr/>
          <p:nvPr/>
        </p:nvSpPr>
        <p:spPr>
          <a:xfrm>
            <a:off x="285720" y="2857496"/>
            <a:ext cx="2500330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ΑΝΤΙΜΕΤΩΠΙΣΗ </a:t>
            </a:r>
          </a:p>
          <a:p>
            <a:pPr algn="ctr"/>
            <a:r>
              <a:rPr lang="el-GR" sz="2000" dirty="0" smtClean="0"/>
              <a:t>ΑΙΜΟΡΡΑΓΙΩΝ</a:t>
            </a:r>
            <a:endParaRPr lang="el-G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ΠΡΟΗΓΟΥΜΕΝΟ ΜΑΘΗΜΑ </a:t>
            </a:r>
            <a:endParaRPr lang="el-GR" sz="3600" dirty="0"/>
          </a:p>
        </p:txBody>
      </p:sp>
      <p:pic>
        <p:nvPicPr>
          <p:cNvPr id="3" name="2 - Εικόνα" descr="λήψη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08275"/>
            <a:ext cx="5395943" cy="3745808"/>
          </a:xfrm>
          <a:prstGeom prst="rect">
            <a:avLst/>
          </a:prstGeom>
        </p:spPr>
      </p:pic>
      <p:sp>
        <p:nvSpPr>
          <p:cNvPr id="4" name="3 - Έλλειψη"/>
          <p:cNvSpPr/>
          <p:nvPr/>
        </p:nvSpPr>
        <p:spPr>
          <a:xfrm>
            <a:off x="5857884" y="1928802"/>
            <a:ext cx="3071834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ΑΝΤΙΜΕΤΩΠΙΣΗ </a:t>
            </a:r>
          </a:p>
          <a:p>
            <a:pPr algn="ctr"/>
            <a:r>
              <a:rPr lang="el-GR" dirty="0" smtClean="0"/>
              <a:t>ΥΠΟΘΕΡΜΙΑΣ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alux-seaside-1-885x5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3595712"/>
          </a:xfrm>
        </p:spPr>
      </p:pic>
      <p:pic>
        <p:nvPicPr>
          <p:cNvPr id="5" name="4 - Εικόνα" descr="PAMELA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423" y="3614720"/>
            <a:ext cx="4601577" cy="324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ΟΙ ΔΙΚΙΕΣ ΣΑΣ ΕΜΠΕΙΡΙΕΣ</a:t>
            </a:r>
            <a:endParaRPr lang="el-GR" sz="2800" dirty="0"/>
          </a:p>
        </p:txBody>
      </p:sp>
      <p:pic>
        <p:nvPicPr>
          <p:cNvPr id="5" name="4 - Θέση εικόνας" descr="dXupx-1614894590-690-blog-baywatcharticl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 rot="420000">
            <a:off x="3285418" y="1217897"/>
            <a:ext cx="4979542" cy="3810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423120" cy="82866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BINTEO </a:t>
            </a:r>
            <a:r>
              <a:rPr lang="el-GR" sz="4000" dirty="0" smtClean="0"/>
              <a:t>ΠΡΑΓΜΑΤΙΚΗΣ ΔΙΑΣΩΣΗΣ </a:t>
            </a: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7854696" cy="71438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https://www.youtube.com/watch?v=_8tZT2Jx8H0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714348" y="2714620"/>
            <a:ext cx="4357718" cy="27860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ΚΑΤΑΓΡΑΨΤΕ ΠΟΙΑ ΔΙΑΔΙΚΑΣΙΑ ΑΝΑΝΗΨΗΣ ΑΚΟΛΟΥΘΗΣΑΝΕ ΑΜΕΣΩΣ ΜΕΤΑ ΤΗΝ ΕΞΟΔΟ ΤΟΥ ΘΥΜΑΤΟΣ ΑΠΌ ΤΟ ΝΕΡΟ .</a:t>
            </a:r>
            <a:endParaRPr lang="en-US" dirty="0" smtClean="0"/>
          </a:p>
          <a:p>
            <a:pPr algn="ctr"/>
            <a:r>
              <a:rPr lang="el-GR" dirty="0" smtClean="0"/>
              <a:t>ΠΩΣ ΤΗΝ ΑΞΙΟΛΟΓΕΙΤΕ ;</a:t>
            </a:r>
          </a:p>
          <a:p>
            <a:pPr algn="ctr"/>
            <a:r>
              <a:rPr lang="el-GR" dirty="0" smtClean="0"/>
              <a:t>ΤΙ ΣΥΝΑΙΣΘΗΜΑΤΑ ΣΑΣ ΔΗΜΙΟΥΡΓΗΣΕ; </a:t>
            </a:r>
            <a:endParaRPr lang="el-GR" dirty="0"/>
          </a:p>
        </p:txBody>
      </p:sp>
      <p:sp>
        <p:nvSpPr>
          <p:cNvPr id="5" name="4 - Αστέρι 5 ακτινών"/>
          <p:cNvSpPr/>
          <p:nvPr/>
        </p:nvSpPr>
        <p:spPr>
          <a:xfrm>
            <a:off x="6072198" y="2285992"/>
            <a:ext cx="3071802" cy="242889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ΟΜΑΔΕΣ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ΠΝΙΓΜΟΣ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Πνιγμός είναι η απόφραξη των αεροφόρων οδών από </a:t>
            </a:r>
            <a:r>
              <a:rPr lang="el-GR" dirty="0" err="1" smtClean="0"/>
              <a:t>εισρόφηοη</a:t>
            </a:r>
            <a:r>
              <a:rPr lang="el-GR" dirty="0" smtClean="0"/>
              <a:t> νερού, η οποία προκαλεί ασφυξία. </a:t>
            </a:r>
            <a:endParaRPr lang="en-US" dirty="0" smtClean="0"/>
          </a:p>
          <a:p>
            <a:r>
              <a:rPr lang="el-GR" dirty="0" smtClean="0"/>
              <a:t>Ένα ποσοστό των θυμάτων, περίπου 10%, μετά την πρώτη </a:t>
            </a:r>
            <a:r>
              <a:rPr lang="el-GR" dirty="0" err="1" smtClean="0"/>
              <a:t>εισρόφηοη</a:t>
            </a:r>
            <a:r>
              <a:rPr lang="el-GR" dirty="0" smtClean="0"/>
              <a:t> νερού, παρουσιάζει σπασμό στο λάρυγγα (</a:t>
            </a:r>
            <a:r>
              <a:rPr lang="el-GR" dirty="0" err="1" smtClean="0"/>
              <a:t>λαρυγγόσπασμο</a:t>
            </a:r>
            <a:r>
              <a:rPr lang="el-GR" dirty="0" smtClean="0"/>
              <a:t>)</a:t>
            </a:r>
          </a:p>
          <a:p>
            <a:r>
              <a:rPr lang="el-GR" dirty="0" smtClean="0"/>
              <a:t>Και σ’ αυτή την περίπτωση, οι συνέπειες από την έλλειψη οξυγόνου (</a:t>
            </a:r>
            <a:r>
              <a:rPr lang="el-GR" dirty="0" err="1" smtClean="0"/>
              <a:t>υποξαιμία</a:t>
            </a:r>
            <a:r>
              <a:rPr lang="el-GR" dirty="0" smtClean="0"/>
              <a:t>) μπορεί να οδηγήσουν σε σοβαρές εγκεφαλικές βλάβες ή και σε θάνατο</a:t>
            </a:r>
            <a:endParaRPr lang="el-GR" dirty="0"/>
          </a:p>
        </p:txBody>
      </p:sp>
      <p:pic>
        <p:nvPicPr>
          <p:cNvPr id="5" name="4 - Θέση περιεχομένου" descr="man-drown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28868"/>
            <a:ext cx="4038600" cy="30551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32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1"/>
                </a:solidFill>
              </a:rPr>
              <a:t>Ο πνιγμός συμβαίνει γρήγορα και σιωπηλά !</a:t>
            </a:r>
            <a:endParaRPr lang="el-GR" sz="3600" b="1" dirty="0">
              <a:solidFill>
                <a:schemeClr val="tx1"/>
              </a:solidFill>
            </a:endParaRPr>
          </a:p>
        </p:txBody>
      </p:sp>
      <p:pic>
        <p:nvPicPr>
          <p:cNvPr id="5" name="4 - Θέση περιεχομένου" descr="ΑΛΥΣΙΔΑ.jf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572008"/>
            <a:ext cx="8401080" cy="1927533"/>
          </a:xfrm>
        </p:spPr>
      </p:pic>
      <p:sp>
        <p:nvSpPr>
          <p:cNvPr id="9" name="8 - Επεξήγηση με σύννεφο"/>
          <p:cNvSpPr/>
          <p:nvPr/>
        </p:nvSpPr>
        <p:spPr>
          <a:xfrm>
            <a:off x="0" y="1142984"/>
            <a:ext cx="2428892" cy="16430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ΠΡΟΛΗΨΗ</a:t>
            </a:r>
            <a:endParaRPr lang="el-GR" dirty="0"/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1357290" y="2285992"/>
            <a:ext cx="2286016" cy="15716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ΑΝΑΓΝΩΡΙΣΗ ΘΥΜΑΤΟΣ</a:t>
            </a:r>
          </a:p>
          <a:p>
            <a:pPr algn="ctr"/>
            <a:r>
              <a:rPr lang="el-GR" sz="1400" dirty="0" smtClean="0"/>
              <a:t>ΚΑΛΟΥΜΕ ΣΕ ΒΟΗΘΕΙΑ</a:t>
            </a:r>
            <a:endParaRPr lang="el-GR" sz="1400" dirty="0"/>
          </a:p>
        </p:txBody>
      </p:sp>
      <p:sp>
        <p:nvSpPr>
          <p:cNvPr id="11" name="10 - Επεξήγηση με σύννεφο"/>
          <p:cNvSpPr/>
          <p:nvPr/>
        </p:nvSpPr>
        <p:spPr>
          <a:xfrm>
            <a:off x="3286116" y="2857496"/>
            <a:ext cx="1785950" cy="16430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ΠΑΡΟΧΗ ΜΕΣΟΥ</a:t>
            </a:r>
            <a:endParaRPr lang="el-GR" dirty="0"/>
          </a:p>
        </p:txBody>
      </p:sp>
      <p:sp>
        <p:nvSpPr>
          <p:cNvPr id="12" name="11 - Επεξήγηση με σύννεφο"/>
          <p:cNvSpPr/>
          <p:nvPr/>
        </p:nvSpPr>
        <p:spPr>
          <a:xfrm>
            <a:off x="4572000" y="2857496"/>
            <a:ext cx="3214710" cy="17145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ΑΠΟΜΑΚΡΥΝΩ ΜΕ ΑΣΦΑΛΕΙΑ ΑΠΌ ΤΟ ΝΕΡΟ </a:t>
            </a:r>
            <a:endParaRPr lang="el-GR" dirty="0"/>
          </a:p>
        </p:txBody>
      </p:sp>
      <p:sp>
        <p:nvSpPr>
          <p:cNvPr id="13" name="12 - Επεξήγηση με σύννεφο"/>
          <p:cNvSpPr/>
          <p:nvPr/>
        </p:nvSpPr>
        <p:spPr>
          <a:xfrm>
            <a:off x="7000892" y="1857364"/>
            <a:ext cx="2143108" cy="23574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ΠΑΡΟΧΗ ΒΟΗΘΕΙΑΣ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ΑΣΦΑΛΕΙΑ ΔΙΑΣΩΣΤΗ ΚΑΙ ΘΥΜΑΤΟΣ </a:t>
            </a:r>
            <a:endParaRPr lang="el-GR" sz="44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142844" y="1714488"/>
            <a:ext cx="8858312" cy="5000660"/>
          </a:xfrm>
        </p:spPr>
        <p:txBody>
          <a:bodyPr>
            <a:normAutofit/>
          </a:bodyPr>
          <a:lstStyle/>
          <a:p>
            <a:r>
              <a:rPr lang="el-GR" dirty="0" smtClean="0"/>
              <a:t>ΣΗΜΑΣΙΑ ΠΡΩΤΕΥΟΝΤΑ ΡΟΛΟ</a:t>
            </a:r>
          </a:p>
          <a:p>
            <a:r>
              <a:rPr lang="el-GR" dirty="0" smtClean="0"/>
              <a:t>ΣΠΑΝΙΑ ΚΑΙ ΑΥΤΟΙ ΘΥΜΑΤΑ ΠΝΙΓΜΟΥ</a:t>
            </a:r>
          </a:p>
          <a:p>
            <a:r>
              <a:rPr lang="el-GR" dirty="0" smtClean="0"/>
              <a:t>ΔΥΟ ΔΙΑΣΩΣΤΕΣ ΠΑΡΑ ΕΝΑΣ</a:t>
            </a:r>
          </a:p>
          <a:p>
            <a:r>
              <a:rPr lang="el-GR" dirty="0" smtClean="0"/>
              <a:t>ΕΆΝ ΕΊΝΑΙ ΕΦΙΚΤΟ ΔΕΝ ΜΠΑΙΝΟΥΜΕ ΣΤΗΝ ΘΑΛΑΣΣΑ</a:t>
            </a:r>
          </a:p>
          <a:p>
            <a:r>
              <a:rPr lang="el-GR" dirty="0" smtClean="0"/>
              <a:t>ΣΩΣΙΒΙΟ, ΣΧΟΙΝΙ Ή ΣΩΣΤΙΚΟ ΜΕΣΟ</a:t>
            </a:r>
          </a:p>
          <a:p>
            <a:r>
              <a:rPr lang="el-GR" dirty="0" smtClean="0"/>
              <a:t>ΠΛΗΣΙΑΖΟΥΜΕ ΜΕ ΣΩΣΤΙΚΟ ΜΕΣΟ Η΄ΒΑΡΚΑ</a:t>
            </a:r>
            <a:endParaRPr lang="el-GR" dirty="0"/>
          </a:p>
        </p:txBody>
      </p:sp>
      <p:pic>
        <p:nvPicPr>
          <p:cNvPr id="4" name="3 - Εικόνα" descr="istockphoto-598559462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143380"/>
            <a:ext cx="2428860" cy="253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85720" y="642918"/>
            <a:ext cx="6858048" cy="5712007"/>
          </a:xfrm>
        </p:spPr>
        <p:txBody>
          <a:bodyPr>
            <a:normAutofit/>
          </a:bodyPr>
          <a:lstStyle/>
          <a:p>
            <a:r>
              <a:rPr lang="el-GR" b="1" dirty="0" smtClean="0"/>
              <a:t>Αν το θύμα έχει αισθήσεις </a:t>
            </a:r>
            <a:r>
              <a:rPr lang="el-GR" dirty="0" smtClean="0"/>
              <a:t>: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ΧΕΙΡΙΣΜΟ </a:t>
            </a:r>
            <a:r>
              <a:rPr lang="en-US" dirty="0" smtClean="0"/>
              <a:t>HEIMLICH </a:t>
            </a:r>
            <a:r>
              <a:rPr lang="el-GR" dirty="0" smtClean="0"/>
              <a:t>για την απομάκρυνση του νερού από τους πνεύμονες 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Τοποθέτηση σε θέση ανάνηψης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Διατήρηση ζεστής θερμοκρασίας (αφαίρεση βρεγμένων ρούχων, κουβέρτα)</a:t>
            </a:r>
          </a:p>
          <a:p>
            <a:endParaRPr lang="el-GR" dirty="0"/>
          </a:p>
        </p:txBody>
      </p:sp>
      <p:pic>
        <p:nvPicPr>
          <p:cNvPr id="4" name="3 - Εικόνα" descr="OIP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928670"/>
            <a:ext cx="1357322" cy="2075904"/>
          </a:xfrm>
          <a:prstGeom prst="rect">
            <a:avLst/>
          </a:prstGeom>
        </p:spPr>
      </p:pic>
      <p:pic>
        <p:nvPicPr>
          <p:cNvPr id="5" name="4 - Εικόνα" descr="OIP (2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000372"/>
            <a:ext cx="2232813" cy="1450976"/>
          </a:xfrm>
          <a:prstGeom prst="rect">
            <a:avLst/>
          </a:prstGeom>
        </p:spPr>
      </p:pic>
      <p:pic>
        <p:nvPicPr>
          <p:cNvPr id="6" name="5 - Εικόνα" descr="202112081913117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714892"/>
            <a:ext cx="2143108" cy="2143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Προσαρμοσμένος 5">
      <a:dk1>
        <a:sysClr val="windowText" lastClr="000000"/>
      </a:dk1>
      <a:lt1>
        <a:srgbClr val="F2A3A7"/>
      </a:lt1>
      <a:dk2>
        <a:srgbClr val="F9DADB"/>
      </a:dk2>
      <a:lt2>
        <a:srgbClr val="F2A3A7"/>
      </a:lt2>
      <a:accent1>
        <a:srgbClr val="C00000"/>
      </a:accent1>
      <a:accent2>
        <a:srgbClr val="900000"/>
      </a:accent2>
      <a:accent3>
        <a:srgbClr val="DF2831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664</TotalTime>
  <Words>321</Words>
  <PresentationFormat>Προβολή στην οθόνη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Ροή</vt:lpstr>
      <vt:lpstr>Έγγραφο</vt:lpstr>
      <vt:lpstr>ΠΝΙΓΜΟΣ</vt:lpstr>
      <vt:lpstr>ΠΡΟΗΓΟΥΜΕΝΟ ΜΑΘΗΜΑ </vt:lpstr>
      <vt:lpstr>Διαφάνεια 3</vt:lpstr>
      <vt:lpstr>ΟΙ ΔΙΚΙΕΣ ΣΑΣ ΕΜΠΕΙΡΙΕΣ</vt:lpstr>
      <vt:lpstr>BINTEO ΠΡΑΓΜΑΤΙΚΗΣ ΔΙΑΣΩΣΗΣ </vt:lpstr>
      <vt:lpstr>ΠΝΙΓΜΟΣ </vt:lpstr>
      <vt:lpstr>Ο πνιγμός συμβαίνει γρήγορα και σιωπηλά !</vt:lpstr>
      <vt:lpstr>ΑΣΦΑΛΕΙΑ ΔΙΑΣΩΣΤΗ ΚΑΙ ΘΥΜΑΤΟΣ </vt:lpstr>
      <vt:lpstr>Διαφάνεια 9</vt:lpstr>
      <vt:lpstr>ΑΛΓΟΡΙΘΜΟΣ ΑΝΑΖΩΟΓΟΝΗΣ ΣΕ ΠΝΙΓΜΟ</vt:lpstr>
      <vt:lpstr>Διαφάνεια 11</vt:lpstr>
      <vt:lpstr>Διαφάνεια 12</vt:lpstr>
      <vt:lpstr>ΑΝΑΚΕΦΑΛΑΙΩΣΗ </vt:lpstr>
      <vt:lpstr>Διαφάνεια 14</vt:lpstr>
      <vt:lpstr>ΕΠΟΜΕΝΟ ΜΑΘΗΜΑ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ΠΝΙΓΜΟΣ</dc:title>
  <dc:creator>christina drakoudi</dc:creator>
  <cp:lastModifiedBy>christina drakoudi</cp:lastModifiedBy>
  <cp:revision>72</cp:revision>
  <dcterms:created xsi:type="dcterms:W3CDTF">2023-03-16T08:18:14Z</dcterms:created>
  <dcterms:modified xsi:type="dcterms:W3CDTF">2023-03-22T20:22:17Z</dcterms:modified>
</cp:coreProperties>
</file>