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6" r:id="rId4"/>
    <p:sldId id="258" r:id="rId5"/>
    <p:sldId id="266" r:id="rId6"/>
    <p:sldId id="259" r:id="rId7"/>
    <p:sldId id="263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13C8B-B1ED-4B82-979A-FAB89D21050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27EEFD6-FD83-4D4E-8B76-892EB6691591}">
      <dgm:prSet phldrT="[Κείμενο]"/>
      <dgm:spPr/>
      <dgm:t>
        <a:bodyPr/>
        <a:lstStyle/>
        <a:p>
          <a:r>
            <a:rPr lang="el-GR" dirty="0"/>
            <a:t>ΔΙΑΦΗΜΙΣΗ</a:t>
          </a:r>
        </a:p>
      </dgm:t>
    </dgm:pt>
    <dgm:pt modelId="{CE9CADFF-229D-45DF-9F4F-8DA7A8E522AE}" type="parTrans" cxnId="{B84CC151-068B-4FEA-BA30-59E80067F0E9}">
      <dgm:prSet/>
      <dgm:spPr/>
      <dgm:t>
        <a:bodyPr/>
        <a:lstStyle/>
        <a:p>
          <a:endParaRPr lang="el-GR"/>
        </a:p>
      </dgm:t>
    </dgm:pt>
    <dgm:pt modelId="{A6469F85-7C93-4BEF-906A-9A5988C0D011}" type="sibTrans" cxnId="{B84CC151-068B-4FEA-BA30-59E80067F0E9}">
      <dgm:prSet/>
      <dgm:spPr/>
      <dgm:t>
        <a:bodyPr/>
        <a:lstStyle/>
        <a:p>
          <a:endParaRPr lang="el-GR"/>
        </a:p>
      </dgm:t>
    </dgm:pt>
    <dgm:pt modelId="{60D54019-920C-489C-A4B4-60D1835923FA}" type="asst">
      <dgm:prSet phldrT="[Κείμενο]"/>
      <dgm:spPr/>
      <dgm:t>
        <a:bodyPr/>
        <a:lstStyle/>
        <a:p>
          <a:r>
            <a:rPr lang="el-GR" dirty="0"/>
            <a:t>ΕΠΙΚΟΙΝΩΝΙΑ</a:t>
          </a:r>
        </a:p>
      </dgm:t>
    </dgm:pt>
    <dgm:pt modelId="{1DD4B875-96CA-4505-96C2-9702C8535C97}" type="parTrans" cxnId="{147C04A7-16DC-4B44-82A0-7DEF298ABEB7}">
      <dgm:prSet/>
      <dgm:spPr/>
      <dgm:t>
        <a:bodyPr/>
        <a:lstStyle/>
        <a:p>
          <a:endParaRPr lang="el-GR"/>
        </a:p>
      </dgm:t>
    </dgm:pt>
    <dgm:pt modelId="{E85C08D7-EFC1-4BE3-A139-197556477E90}" type="sibTrans" cxnId="{147C04A7-16DC-4B44-82A0-7DEF298ABEB7}">
      <dgm:prSet/>
      <dgm:spPr/>
      <dgm:t>
        <a:bodyPr/>
        <a:lstStyle/>
        <a:p>
          <a:endParaRPr lang="el-GR"/>
        </a:p>
      </dgm:t>
    </dgm:pt>
    <dgm:pt modelId="{D463D6DA-FC4B-4FF5-BDCF-FD2951E885F7}">
      <dgm:prSet phldrT="[Κείμενο]"/>
      <dgm:spPr/>
      <dgm:t>
        <a:bodyPr/>
        <a:lstStyle/>
        <a:p>
          <a:r>
            <a:rPr lang="el-GR" dirty="0"/>
            <a:t>ΤΟΠΟΘΕΤΕΙ ΤΗ ΜΑΡΚΑ, ΤΟ ΠΡΟΪΟΝ, ΣΤΗ ΣΥΝΕΙΔΗΣΗ ΤΟΥ ΚΑΤΑΝΑΛΩΤΗ</a:t>
          </a:r>
        </a:p>
      </dgm:t>
    </dgm:pt>
    <dgm:pt modelId="{D548FC2B-DC50-485B-9596-A6D16607C984}" type="parTrans" cxnId="{2C8E4AAF-BB1D-40D1-8831-81740E1DEA7C}">
      <dgm:prSet/>
      <dgm:spPr/>
      <dgm:t>
        <a:bodyPr/>
        <a:lstStyle/>
        <a:p>
          <a:endParaRPr lang="el-GR"/>
        </a:p>
      </dgm:t>
    </dgm:pt>
    <dgm:pt modelId="{AF594785-FF27-4E01-B678-09D174968D8E}" type="sibTrans" cxnId="{2C8E4AAF-BB1D-40D1-8831-81740E1DEA7C}">
      <dgm:prSet/>
      <dgm:spPr/>
      <dgm:t>
        <a:bodyPr/>
        <a:lstStyle/>
        <a:p>
          <a:endParaRPr lang="el-GR"/>
        </a:p>
      </dgm:t>
    </dgm:pt>
    <dgm:pt modelId="{2EDC8551-9DE2-4DD4-934B-A89BDD37E400}">
      <dgm:prSet phldrT="[Κείμενο]"/>
      <dgm:spPr/>
      <dgm:t>
        <a:bodyPr/>
        <a:lstStyle/>
        <a:p>
          <a:r>
            <a:rPr lang="el-GR" dirty="0"/>
            <a:t> ΜΕΤΑΔΙΔΕΤΑΙ ΚΥΡΙΩΣ ΑΠΟ ΤΑ ΜΕΣΑ, ΜΑΖΙΚΗΣ ΕΜΒΕΛΕΙΑ </a:t>
          </a:r>
        </a:p>
      </dgm:t>
    </dgm:pt>
    <dgm:pt modelId="{C9EF21E1-6632-42CE-9967-84012E4D2718}" type="parTrans" cxnId="{35A0A03A-95C2-4528-B46D-60CDB43363F2}">
      <dgm:prSet/>
      <dgm:spPr/>
      <dgm:t>
        <a:bodyPr/>
        <a:lstStyle/>
        <a:p>
          <a:endParaRPr lang="el-GR"/>
        </a:p>
      </dgm:t>
    </dgm:pt>
    <dgm:pt modelId="{DC270D45-ED59-4334-A123-D5CBCEE76C41}" type="sibTrans" cxnId="{35A0A03A-95C2-4528-B46D-60CDB43363F2}">
      <dgm:prSet/>
      <dgm:spPr/>
      <dgm:t>
        <a:bodyPr/>
        <a:lstStyle/>
        <a:p>
          <a:endParaRPr lang="el-GR"/>
        </a:p>
      </dgm:t>
    </dgm:pt>
    <dgm:pt modelId="{3724BD5F-7E36-4FB7-94D6-5DFF83A9F748}">
      <dgm:prSet phldrT="[Κείμενο]"/>
      <dgm:spPr/>
      <dgm:t>
        <a:bodyPr/>
        <a:lstStyle/>
        <a:p>
          <a:r>
            <a:rPr lang="el-GR" dirty="0"/>
            <a:t> ΔΗΜΙΟΥΡΓΗΣΟΥΝ ΕΝΔΙΑΦΕΡΟΝ, ΕΠΙΘΥΜΙΑ</a:t>
          </a:r>
        </a:p>
      </dgm:t>
    </dgm:pt>
    <dgm:pt modelId="{C11F7006-BD9A-4DD5-B97C-A5D7C1E485B9}" type="parTrans" cxnId="{2A14F672-7E3B-47A0-839A-57CAF021924B}">
      <dgm:prSet/>
      <dgm:spPr/>
      <dgm:t>
        <a:bodyPr/>
        <a:lstStyle/>
        <a:p>
          <a:endParaRPr lang="el-GR"/>
        </a:p>
      </dgm:t>
    </dgm:pt>
    <dgm:pt modelId="{0D3FC25B-C9F9-4A17-9C30-D65E57582B2C}" type="sibTrans" cxnId="{2A14F672-7E3B-47A0-839A-57CAF021924B}">
      <dgm:prSet/>
      <dgm:spPr/>
      <dgm:t>
        <a:bodyPr/>
        <a:lstStyle/>
        <a:p>
          <a:endParaRPr lang="el-GR"/>
        </a:p>
      </dgm:t>
    </dgm:pt>
    <dgm:pt modelId="{EF50035D-1C0A-44FA-BCB2-012C3E3D236B}" type="pres">
      <dgm:prSet presAssocID="{1FC13C8B-B1ED-4B82-979A-FAB89D2105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72A4C5-D6DF-44FB-B1F3-7175BB0729B6}" type="pres">
      <dgm:prSet presAssocID="{327EEFD6-FD83-4D4E-8B76-892EB6691591}" presName="hierRoot1" presStyleCnt="0">
        <dgm:presLayoutVars>
          <dgm:hierBranch val="init"/>
        </dgm:presLayoutVars>
      </dgm:prSet>
      <dgm:spPr/>
    </dgm:pt>
    <dgm:pt modelId="{574E9054-E9B2-4CEB-AD46-B5FF38231C72}" type="pres">
      <dgm:prSet presAssocID="{327EEFD6-FD83-4D4E-8B76-892EB6691591}" presName="rootComposite1" presStyleCnt="0"/>
      <dgm:spPr/>
    </dgm:pt>
    <dgm:pt modelId="{CDF2529D-F88F-4BCE-8124-83F50306F4E6}" type="pres">
      <dgm:prSet presAssocID="{327EEFD6-FD83-4D4E-8B76-892EB6691591}" presName="rootText1" presStyleLbl="node0" presStyleIdx="0" presStyleCnt="1">
        <dgm:presLayoutVars>
          <dgm:chPref val="3"/>
        </dgm:presLayoutVars>
      </dgm:prSet>
      <dgm:spPr/>
    </dgm:pt>
    <dgm:pt modelId="{936D6F89-4FE9-4BBF-B428-5C2D916104D3}" type="pres">
      <dgm:prSet presAssocID="{327EEFD6-FD83-4D4E-8B76-892EB6691591}" presName="rootConnector1" presStyleLbl="node1" presStyleIdx="0" presStyleCnt="0"/>
      <dgm:spPr/>
    </dgm:pt>
    <dgm:pt modelId="{3AA6F278-972B-43FC-853B-E8BF7E2EB605}" type="pres">
      <dgm:prSet presAssocID="{327EEFD6-FD83-4D4E-8B76-892EB6691591}" presName="hierChild2" presStyleCnt="0"/>
      <dgm:spPr/>
    </dgm:pt>
    <dgm:pt modelId="{1F72B625-2865-4E71-AF99-26F318AC0666}" type="pres">
      <dgm:prSet presAssocID="{D548FC2B-DC50-485B-9596-A6D16607C984}" presName="Name64" presStyleLbl="parChTrans1D2" presStyleIdx="0" presStyleCnt="4"/>
      <dgm:spPr/>
    </dgm:pt>
    <dgm:pt modelId="{01B23D8D-FE0A-476D-A44A-7F36BA62BE37}" type="pres">
      <dgm:prSet presAssocID="{D463D6DA-FC4B-4FF5-BDCF-FD2951E885F7}" presName="hierRoot2" presStyleCnt="0">
        <dgm:presLayoutVars>
          <dgm:hierBranch val="init"/>
        </dgm:presLayoutVars>
      </dgm:prSet>
      <dgm:spPr/>
    </dgm:pt>
    <dgm:pt modelId="{B0556A09-C5D7-451B-8266-FF4D6BC34166}" type="pres">
      <dgm:prSet presAssocID="{D463D6DA-FC4B-4FF5-BDCF-FD2951E885F7}" presName="rootComposite" presStyleCnt="0"/>
      <dgm:spPr/>
    </dgm:pt>
    <dgm:pt modelId="{C213DC4A-BE74-4D12-BB81-13361862BAE1}" type="pres">
      <dgm:prSet presAssocID="{D463D6DA-FC4B-4FF5-BDCF-FD2951E885F7}" presName="rootText" presStyleLbl="node2" presStyleIdx="0" presStyleCnt="3">
        <dgm:presLayoutVars>
          <dgm:chPref val="3"/>
        </dgm:presLayoutVars>
      </dgm:prSet>
      <dgm:spPr/>
    </dgm:pt>
    <dgm:pt modelId="{EDA8B857-3B0B-4EE6-8B45-7F63E51D1EC9}" type="pres">
      <dgm:prSet presAssocID="{D463D6DA-FC4B-4FF5-BDCF-FD2951E885F7}" presName="rootConnector" presStyleLbl="node2" presStyleIdx="0" presStyleCnt="3"/>
      <dgm:spPr/>
    </dgm:pt>
    <dgm:pt modelId="{420E5CE5-4B4E-4C57-99B1-CA36F269ECCE}" type="pres">
      <dgm:prSet presAssocID="{D463D6DA-FC4B-4FF5-BDCF-FD2951E885F7}" presName="hierChild4" presStyleCnt="0"/>
      <dgm:spPr/>
    </dgm:pt>
    <dgm:pt modelId="{E9FF6674-5E10-4211-B1DF-3CEB8DABC31B}" type="pres">
      <dgm:prSet presAssocID="{D463D6DA-FC4B-4FF5-BDCF-FD2951E885F7}" presName="hierChild5" presStyleCnt="0"/>
      <dgm:spPr/>
    </dgm:pt>
    <dgm:pt modelId="{1418DBB4-F9D2-4B47-9467-6F200AFDD322}" type="pres">
      <dgm:prSet presAssocID="{C9EF21E1-6632-42CE-9967-84012E4D2718}" presName="Name64" presStyleLbl="parChTrans1D2" presStyleIdx="1" presStyleCnt="4"/>
      <dgm:spPr/>
    </dgm:pt>
    <dgm:pt modelId="{A68FC025-2570-4C05-A216-5101BEB068B4}" type="pres">
      <dgm:prSet presAssocID="{2EDC8551-9DE2-4DD4-934B-A89BDD37E400}" presName="hierRoot2" presStyleCnt="0">
        <dgm:presLayoutVars>
          <dgm:hierBranch val="init"/>
        </dgm:presLayoutVars>
      </dgm:prSet>
      <dgm:spPr/>
    </dgm:pt>
    <dgm:pt modelId="{482D27A6-FA93-49F6-AF6B-A99449C52934}" type="pres">
      <dgm:prSet presAssocID="{2EDC8551-9DE2-4DD4-934B-A89BDD37E400}" presName="rootComposite" presStyleCnt="0"/>
      <dgm:spPr/>
    </dgm:pt>
    <dgm:pt modelId="{3FC49D5C-153E-43D6-A64A-59C99451887D}" type="pres">
      <dgm:prSet presAssocID="{2EDC8551-9DE2-4DD4-934B-A89BDD37E400}" presName="rootText" presStyleLbl="node2" presStyleIdx="1" presStyleCnt="3" custScaleX="97692" custScaleY="140984">
        <dgm:presLayoutVars>
          <dgm:chPref val="3"/>
        </dgm:presLayoutVars>
      </dgm:prSet>
      <dgm:spPr/>
    </dgm:pt>
    <dgm:pt modelId="{1D9D8DB6-6DDC-4CE7-B19C-683AA8C17D53}" type="pres">
      <dgm:prSet presAssocID="{2EDC8551-9DE2-4DD4-934B-A89BDD37E400}" presName="rootConnector" presStyleLbl="node2" presStyleIdx="1" presStyleCnt="3"/>
      <dgm:spPr/>
    </dgm:pt>
    <dgm:pt modelId="{418B35D8-0211-4D1E-AB3A-440517D371D9}" type="pres">
      <dgm:prSet presAssocID="{2EDC8551-9DE2-4DD4-934B-A89BDD37E400}" presName="hierChild4" presStyleCnt="0"/>
      <dgm:spPr/>
    </dgm:pt>
    <dgm:pt modelId="{567B5E11-DEFA-4F14-AA08-F3F2A5B69197}" type="pres">
      <dgm:prSet presAssocID="{2EDC8551-9DE2-4DD4-934B-A89BDD37E400}" presName="hierChild5" presStyleCnt="0"/>
      <dgm:spPr/>
    </dgm:pt>
    <dgm:pt modelId="{D9F9F281-D65F-4F27-8E3B-C2AD89F991B4}" type="pres">
      <dgm:prSet presAssocID="{C11F7006-BD9A-4DD5-B97C-A5D7C1E485B9}" presName="Name64" presStyleLbl="parChTrans1D2" presStyleIdx="2" presStyleCnt="4"/>
      <dgm:spPr/>
    </dgm:pt>
    <dgm:pt modelId="{2480FB7C-0B42-4D38-B6C6-294CCCAD72AB}" type="pres">
      <dgm:prSet presAssocID="{3724BD5F-7E36-4FB7-94D6-5DFF83A9F748}" presName="hierRoot2" presStyleCnt="0">
        <dgm:presLayoutVars>
          <dgm:hierBranch val="init"/>
        </dgm:presLayoutVars>
      </dgm:prSet>
      <dgm:spPr/>
    </dgm:pt>
    <dgm:pt modelId="{A4C6CAB2-DC7A-4BC3-AF0A-4667DF5527C2}" type="pres">
      <dgm:prSet presAssocID="{3724BD5F-7E36-4FB7-94D6-5DFF83A9F748}" presName="rootComposite" presStyleCnt="0"/>
      <dgm:spPr/>
    </dgm:pt>
    <dgm:pt modelId="{6BB8E607-4946-4155-87F6-46B79B638C4F}" type="pres">
      <dgm:prSet presAssocID="{3724BD5F-7E36-4FB7-94D6-5DFF83A9F748}" presName="rootText" presStyleLbl="node2" presStyleIdx="2" presStyleCnt="3">
        <dgm:presLayoutVars>
          <dgm:chPref val="3"/>
        </dgm:presLayoutVars>
      </dgm:prSet>
      <dgm:spPr/>
    </dgm:pt>
    <dgm:pt modelId="{952D29D9-605E-49EA-8B75-0273F0405075}" type="pres">
      <dgm:prSet presAssocID="{3724BD5F-7E36-4FB7-94D6-5DFF83A9F748}" presName="rootConnector" presStyleLbl="node2" presStyleIdx="2" presStyleCnt="3"/>
      <dgm:spPr/>
    </dgm:pt>
    <dgm:pt modelId="{D9232C83-4465-4D5B-9A45-68CE273ABA2F}" type="pres">
      <dgm:prSet presAssocID="{3724BD5F-7E36-4FB7-94D6-5DFF83A9F748}" presName="hierChild4" presStyleCnt="0"/>
      <dgm:spPr/>
    </dgm:pt>
    <dgm:pt modelId="{5E71EABF-3492-4AF9-90B2-A4FC88A5481F}" type="pres">
      <dgm:prSet presAssocID="{3724BD5F-7E36-4FB7-94D6-5DFF83A9F748}" presName="hierChild5" presStyleCnt="0"/>
      <dgm:spPr/>
    </dgm:pt>
    <dgm:pt modelId="{A3B82CF4-6120-4148-A921-D8999258027C}" type="pres">
      <dgm:prSet presAssocID="{327EEFD6-FD83-4D4E-8B76-892EB6691591}" presName="hierChild3" presStyleCnt="0"/>
      <dgm:spPr/>
    </dgm:pt>
    <dgm:pt modelId="{10D50F6A-A6B2-4C04-AC63-3832004595EE}" type="pres">
      <dgm:prSet presAssocID="{1DD4B875-96CA-4505-96C2-9702C8535C97}" presName="Name115" presStyleLbl="parChTrans1D2" presStyleIdx="3" presStyleCnt="4"/>
      <dgm:spPr/>
    </dgm:pt>
    <dgm:pt modelId="{476950DB-7385-445E-B8B6-D24168EB15EF}" type="pres">
      <dgm:prSet presAssocID="{60D54019-920C-489C-A4B4-60D1835923FA}" presName="hierRoot3" presStyleCnt="0">
        <dgm:presLayoutVars>
          <dgm:hierBranch val="init"/>
        </dgm:presLayoutVars>
      </dgm:prSet>
      <dgm:spPr/>
    </dgm:pt>
    <dgm:pt modelId="{C4FAAC63-9166-4459-8745-6B99409AEACB}" type="pres">
      <dgm:prSet presAssocID="{60D54019-920C-489C-A4B4-60D1835923FA}" presName="rootComposite3" presStyleCnt="0"/>
      <dgm:spPr/>
    </dgm:pt>
    <dgm:pt modelId="{3A2F3ECE-F5EA-4C95-85DE-8F510D8ED345}" type="pres">
      <dgm:prSet presAssocID="{60D54019-920C-489C-A4B4-60D1835923FA}" presName="rootText3" presStyleLbl="asst1" presStyleIdx="0" presStyleCnt="1">
        <dgm:presLayoutVars>
          <dgm:chPref val="3"/>
        </dgm:presLayoutVars>
      </dgm:prSet>
      <dgm:spPr/>
    </dgm:pt>
    <dgm:pt modelId="{5AC0976C-4CE9-44E2-9C6D-B85CEB62EFA9}" type="pres">
      <dgm:prSet presAssocID="{60D54019-920C-489C-A4B4-60D1835923FA}" presName="rootConnector3" presStyleLbl="asst1" presStyleIdx="0" presStyleCnt="1"/>
      <dgm:spPr/>
    </dgm:pt>
    <dgm:pt modelId="{8F35CD59-85D9-4BEE-B6F2-0DE36203B6B8}" type="pres">
      <dgm:prSet presAssocID="{60D54019-920C-489C-A4B4-60D1835923FA}" presName="hierChild6" presStyleCnt="0"/>
      <dgm:spPr/>
    </dgm:pt>
    <dgm:pt modelId="{785D53CD-A370-466B-9D94-80592990BAF5}" type="pres">
      <dgm:prSet presAssocID="{60D54019-920C-489C-A4B4-60D1835923FA}" presName="hierChild7" presStyleCnt="0"/>
      <dgm:spPr/>
    </dgm:pt>
  </dgm:ptLst>
  <dgm:cxnLst>
    <dgm:cxn modelId="{A0BC4D09-4ECD-448F-A407-7996938DF23E}" type="presOf" srcId="{60D54019-920C-489C-A4B4-60D1835923FA}" destId="{5AC0976C-4CE9-44E2-9C6D-B85CEB62EFA9}" srcOrd="1" destOrd="0" presId="urn:microsoft.com/office/officeart/2009/3/layout/HorizontalOrganizationChart"/>
    <dgm:cxn modelId="{5D2E1A0C-5E40-4947-A729-D1577A97EC9E}" type="presOf" srcId="{1DD4B875-96CA-4505-96C2-9702C8535C97}" destId="{10D50F6A-A6B2-4C04-AC63-3832004595EE}" srcOrd="0" destOrd="0" presId="urn:microsoft.com/office/officeart/2009/3/layout/HorizontalOrganizationChart"/>
    <dgm:cxn modelId="{4341120E-4BBC-4A88-A7BF-9A475C8610B6}" type="presOf" srcId="{C9EF21E1-6632-42CE-9967-84012E4D2718}" destId="{1418DBB4-F9D2-4B47-9467-6F200AFDD322}" srcOrd="0" destOrd="0" presId="urn:microsoft.com/office/officeart/2009/3/layout/HorizontalOrganizationChart"/>
    <dgm:cxn modelId="{4FD1F015-5E87-4694-9BD0-BD14C5A5EADD}" type="presOf" srcId="{3724BD5F-7E36-4FB7-94D6-5DFF83A9F748}" destId="{6BB8E607-4946-4155-87F6-46B79B638C4F}" srcOrd="0" destOrd="0" presId="urn:microsoft.com/office/officeart/2009/3/layout/HorizontalOrganizationChart"/>
    <dgm:cxn modelId="{F4185918-940A-41B8-9B28-0F364F7DA670}" type="presOf" srcId="{D548FC2B-DC50-485B-9596-A6D16607C984}" destId="{1F72B625-2865-4E71-AF99-26F318AC0666}" srcOrd="0" destOrd="0" presId="urn:microsoft.com/office/officeart/2009/3/layout/HorizontalOrganizationChart"/>
    <dgm:cxn modelId="{35A0A03A-95C2-4528-B46D-60CDB43363F2}" srcId="{327EEFD6-FD83-4D4E-8B76-892EB6691591}" destId="{2EDC8551-9DE2-4DD4-934B-A89BDD37E400}" srcOrd="2" destOrd="0" parTransId="{C9EF21E1-6632-42CE-9967-84012E4D2718}" sibTransId="{DC270D45-ED59-4334-A123-D5CBCEE76C41}"/>
    <dgm:cxn modelId="{B84CC151-068B-4FEA-BA30-59E80067F0E9}" srcId="{1FC13C8B-B1ED-4B82-979A-FAB89D21050A}" destId="{327EEFD6-FD83-4D4E-8B76-892EB6691591}" srcOrd="0" destOrd="0" parTransId="{CE9CADFF-229D-45DF-9F4F-8DA7A8E522AE}" sibTransId="{A6469F85-7C93-4BEF-906A-9A5988C0D011}"/>
    <dgm:cxn modelId="{2A14F672-7E3B-47A0-839A-57CAF021924B}" srcId="{327EEFD6-FD83-4D4E-8B76-892EB6691591}" destId="{3724BD5F-7E36-4FB7-94D6-5DFF83A9F748}" srcOrd="3" destOrd="0" parTransId="{C11F7006-BD9A-4DD5-B97C-A5D7C1E485B9}" sibTransId="{0D3FC25B-C9F9-4A17-9C30-D65E57582B2C}"/>
    <dgm:cxn modelId="{2FE64981-C961-4FE9-B548-EE0939DE16B5}" type="presOf" srcId="{327EEFD6-FD83-4D4E-8B76-892EB6691591}" destId="{CDF2529D-F88F-4BCE-8124-83F50306F4E6}" srcOrd="0" destOrd="0" presId="urn:microsoft.com/office/officeart/2009/3/layout/HorizontalOrganizationChart"/>
    <dgm:cxn modelId="{6F00D782-DBF0-41C0-8752-C5D647B5BBF9}" type="presOf" srcId="{2EDC8551-9DE2-4DD4-934B-A89BDD37E400}" destId="{1D9D8DB6-6DDC-4CE7-B19C-683AA8C17D53}" srcOrd="1" destOrd="0" presId="urn:microsoft.com/office/officeart/2009/3/layout/HorizontalOrganizationChart"/>
    <dgm:cxn modelId="{A5034890-3D76-432C-8587-9411803D73E2}" type="presOf" srcId="{60D54019-920C-489C-A4B4-60D1835923FA}" destId="{3A2F3ECE-F5EA-4C95-85DE-8F510D8ED345}" srcOrd="0" destOrd="0" presId="urn:microsoft.com/office/officeart/2009/3/layout/HorizontalOrganizationChart"/>
    <dgm:cxn modelId="{8F8E7095-95A2-4AA7-B8BF-77237A6CDEFA}" type="presOf" srcId="{D463D6DA-FC4B-4FF5-BDCF-FD2951E885F7}" destId="{C213DC4A-BE74-4D12-BB81-13361862BAE1}" srcOrd="0" destOrd="0" presId="urn:microsoft.com/office/officeart/2009/3/layout/HorizontalOrganizationChart"/>
    <dgm:cxn modelId="{E132A49C-B0F8-4A45-8F22-66300524B7ED}" type="presOf" srcId="{1FC13C8B-B1ED-4B82-979A-FAB89D21050A}" destId="{EF50035D-1C0A-44FA-BCB2-012C3E3D236B}" srcOrd="0" destOrd="0" presId="urn:microsoft.com/office/officeart/2009/3/layout/HorizontalOrganizationChart"/>
    <dgm:cxn modelId="{147C04A7-16DC-4B44-82A0-7DEF298ABEB7}" srcId="{327EEFD6-FD83-4D4E-8B76-892EB6691591}" destId="{60D54019-920C-489C-A4B4-60D1835923FA}" srcOrd="0" destOrd="0" parTransId="{1DD4B875-96CA-4505-96C2-9702C8535C97}" sibTransId="{E85C08D7-EFC1-4BE3-A139-197556477E90}"/>
    <dgm:cxn modelId="{2C8E4AAF-BB1D-40D1-8831-81740E1DEA7C}" srcId="{327EEFD6-FD83-4D4E-8B76-892EB6691591}" destId="{D463D6DA-FC4B-4FF5-BDCF-FD2951E885F7}" srcOrd="1" destOrd="0" parTransId="{D548FC2B-DC50-485B-9596-A6D16607C984}" sibTransId="{AF594785-FF27-4E01-B678-09D174968D8E}"/>
    <dgm:cxn modelId="{5C8991C0-3489-4E32-8652-69FA198C5148}" type="presOf" srcId="{D463D6DA-FC4B-4FF5-BDCF-FD2951E885F7}" destId="{EDA8B857-3B0B-4EE6-8B45-7F63E51D1EC9}" srcOrd="1" destOrd="0" presId="urn:microsoft.com/office/officeart/2009/3/layout/HorizontalOrganizationChart"/>
    <dgm:cxn modelId="{506298C2-2EA7-473C-A526-439C2BDB23E5}" type="presOf" srcId="{327EEFD6-FD83-4D4E-8B76-892EB6691591}" destId="{936D6F89-4FE9-4BBF-B428-5C2D916104D3}" srcOrd="1" destOrd="0" presId="urn:microsoft.com/office/officeart/2009/3/layout/HorizontalOrganizationChart"/>
    <dgm:cxn modelId="{8B0F8CDB-47DE-42FB-BA00-9AED71E71623}" type="presOf" srcId="{C11F7006-BD9A-4DD5-B97C-A5D7C1E485B9}" destId="{D9F9F281-D65F-4F27-8E3B-C2AD89F991B4}" srcOrd="0" destOrd="0" presId="urn:microsoft.com/office/officeart/2009/3/layout/HorizontalOrganizationChart"/>
    <dgm:cxn modelId="{38FA00DC-587D-4BA5-BBAB-10801050ED5C}" type="presOf" srcId="{2EDC8551-9DE2-4DD4-934B-A89BDD37E400}" destId="{3FC49D5C-153E-43D6-A64A-59C99451887D}" srcOrd="0" destOrd="0" presId="urn:microsoft.com/office/officeart/2009/3/layout/HorizontalOrganizationChart"/>
    <dgm:cxn modelId="{73F64CEE-70FD-4497-986B-A6F8526B891F}" type="presOf" srcId="{3724BD5F-7E36-4FB7-94D6-5DFF83A9F748}" destId="{952D29D9-605E-49EA-8B75-0273F0405075}" srcOrd="1" destOrd="0" presId="urn:microsoft.com/office/officeart/2009/3/layout/HorizontalOrganizationChart"/>
    <dgm:cxn modelId="{4A2E4A86-A65F-4089-AF30-D887772DF18E}" type="presParOf" srcId="{EF50035D-1C0A-44FA-BCB2-012C3E3D236B}" destId="{A372A4C5-D6DF-44FB-B1F3-7175BB0729B6}" srcOrd="0" destOrd="0" presId="urn:microsoft.com/office/officeart/2009/3/layout/HorizontalOrganizationChart"/>
    <dgm:cxn modelId="{EA449A15-56DA-4081-8777-F8DB71DFDAD6}" type="presParOf" srcId="{A372A4C5-D6DF-44FB-B1F3-7175BB0729B6}" destId="{574E9054-E9B2-4CEB-AD46-B5FF38231C72}" srcOrd="0" destOrd="0" presId="urn:microsoft.com/office/officeart/2009/3/layout/HorizontalOrganizationChart"/>
    <dgm:cxn modelId="{7477C25B-5524-4B7D-94F9-4E32203E13C1}" type="presParOf" srcId="{574E9054-E9B2-4CEB-AD46-B5FF38231C72}" destId="{CDF2529D-F88F-4BCE-8124-83F50306F4E6}" srcOrd="0" destOrd="0" presId="urn:microsoft.com/office/officeart/2009/3/layout/HorizontalOrganizationChart"/>
    <dgm:cxn modelId="{93C9AB1B-94BD-4585-AF91-177251F84232}" type="presParOf" srcId="{574E9054-E9B2-4CEB-AD46-B5FF38231C72}" destId="{936D6F89-4FE9-4BBF-B428-5C2D916104D3}" srcOrd="1" destOrd="0" presId="urn:microsoft.com/office/officeart/2009/3/layout/HorizontalOrganizationChart"/>
    <dgm:cxn modelId="{87F7FD6B-C741-4387-86FB-2AFA4D858BD1}" type="presParOf" srcId="{A372A4C5-D6DF-44FB-B1F3-7175BB0729B6}" destId="{3AA6F278-972B-43FC-853B-E8BF7E2EB605}" srcOrd="1" destOrd="0" presId="urn:microsoft.com/office/officeart/2009/3/layout/HorizontalOrganizationChart"/>
    <dgm:cxn modelId="{BF13270D-BCA9-4C9F-8193-DF1D23564007}" type="presParOf" srcId="{3AA6F278-972B-43FC-853B-E8BF7E2EB605}" destId="{1F72B625-2865-4E71-AF99-26F318AC0666}" srcOrd="0" destOrd="0" presId="urn:microsoft.com/office/officeart/2009/3/layout/HorizontalOrganizationChart"/>
    <dgm:cxn modelId="{5D2B26C4-C895-4550-B6F1-91002AB0DE26}" type="presParOf" srcId="{3AA6F278-972B-43FC-853B-E8BF7E2EB605}" destId="{01B23D8D-FE0A-476D-A44A-7F36BA62BE37}" srcOrd="1" destOrd="0" presId="urn:microsoft.com/office/officeart/2009/3/layout/HorizontalOrganizationChart"/>
    <dgm:cxn modelId="{83477C99-4526-4C7D-9CCD-9BDDCF710D89}" type="presParOf" srcId="{01B23D8D-FE0A-476D-A44A-7F36BA62BE37}" destId="{B0556A09-C5D7-451B-8266-FF4D6BC34166}" srcOrd="0" destOrd="0" presId="urn:microsoft.com/office/officeart/2009/3/layout/HorizontalOrganizationChart"/>
    <dgm:cxn modelId="{BED4BE5A-1066-4241-93B9-9A58CE9F571F}" type="presParOf" srcId="{B0556A09-C5D7-451B-8266-FF4D6BC34166}" destId="{C213DC4A-BE74-4D12-BB81-13361862BAE1}" srcOrd="0" destOrd="0" presId="urn:microsoft.com/office/officeart/2009/3/layout/HorizontalOrganizationChart"/>
    <dgm:cxn modelId="{B7D97440-9CAD-4DA1-9C88-6FD85289DFEF}" type="presParOf" srcId="{B0556A09-C5D7-451B-8266-FF4D6BC34166}" destId="{EDA8B857-3B0B-4EE6-8B45-7F63E51D1EC9}" srcOrd="1" destOrd="0" presId="urn:microsoft.com/office/officeart/2009/3/layout/HorizontalOrganizationChart"/>
    <dgm:cxn modelId="{6F49936C-10BE-49BE-B255-F8F3523671CA}" type="presParOf" srcId="{01B23D8D-FE0A-476D-A44A-7F36BA62BE37}" destId="{420E5CE5-4B4E-4C57-99B1-CA36F269ECCE}" srcOrd="1" destOrd="0" presId="urn:microsoft.com/office/officeart/2009/3/layout/HorizontalOrganizationChart"/>
    <dgm:cxn modelId="{8F5C7BDB-1480-4F24-9268-AFFFE75CB8E6}" type="presParOf" srcId="{01B23D8D-FE0A-476D-A44A-7F36BA62BE37}" destId="{E9FF6674-5E10-4211-B1DF-3CEB8DABC31B}" srcOrd="2" destOrd="0" presId="urn:microsoft.com/office/officeart/2009/3/layout/HorizontalOrganizationChart"/>
    <dgm:cxn modelId="{AADB87DD-6183-4C83-B4BF-F39D096D9BDE}" type="presParOf" srcId="{3AA6F278-972B-43FC-853B-E8BF7E2EB605}" destId="{1418DBB4-F9D2-4B47-9467-6F200AFDD322}" srcOrd="2" destOrd="0" presId="urn:microsoft.com/office/officeart/2009/3/layout/HorizontalOrganizationChart"/>
    <dgm:cxn modelId="{A3802973-BF1F-4806-8F2D-278006BD827A}" type="presParOf" srcId="{3AA6F278-972B-43FC-853B-E8BF7E2EB605}" destId="{A68FC025-2570-4C05-A216-5101BEB068B4}" srcOrd="3" destOrd="0" presId="urn:microsoft.com/office/officeart/2009/3/layout/HorizontalOrganizationChart"/>
    <dgm:cxn modelId="{E0FA5009-5AEE-42F0-9985-3355DC364751}" type="presParOf" srcId="{A68FC025-2570-4C05-A216-5101BEB068B4}" destId="{482D27A6-FA93-49F6-AF6B-A99449C52934}" srcOrd="0" destOrd="0" presId="urn:microsoft.com/office/officeart/2009/3/layout/HorizontalOrganizationChart"/>
    <dgm:cxn modelId="{0703185C-5031-42C6-A66D-E8904814D4FC}" type="presParOf" srcId="{482D27A6-FA93-49F6-AF6B-A99449C52934}" destId="{3FC49D5C-153E-43D6-A64A-59C99451887D}" srcOrd="0" destOrd="0" presId="urn:microsoft.com/office/officeart/2009/3/layout/HorizontalOrganizationChart"/>
    <dgm:cxn modelId="{5B414CFB-CB91-4662-9693-86B2506A421E}" type="presParOf" srcId="{482D27A6-FA93-49F6-AF6B-A99449C52934}" destId="{1D9D8DB6-6DDC-4CE7-B19C-683AA8C17D53}" srcOrd="1" destOrd="0" presId="urn:microsoft.com/office/officeart/2009/3/layout/HorizontalOrganizationChart"/>
    <dgm:cxn modelId="{7C988DAA-2C6A-4BD6-8E27-0A5BB3B7132F}" type="presParOf" srcId="{A68FC025-2570-4C05-A216-5101BEB068B4}" destId="{418B35D8-0211-4D1E-AB3A-440517D371D9}" srcOrd="1" destOrd="0" presId="urn:microsoft.com/office/officeart/2009/3/layout/HorizontalOrganizationChart"/>
    <dgm:cxn modelId="{BF1E1541-6086-44CC-B710-AB944262884D}" type="presParOf" srcId="{A68FC025-2570-4C05-A216-5101BEB068B4}" destId="{567B5E11-DEFA-4F14-AA08-F3F2A5B69197}" srcOrd="2" destOrd="0" presId="urn:microsoft.com/office/officeart/2009/3/layout/HorizontalOrganizationChart"/>
    <dgm:cxn modelId="{FC88DD9D-7583-48D3-BC39-596E9CBBAE15}" type="presParOf" srcId="{3AA6F278-972B-43FC-853B-E8BF7E2EB605}" destId="{D9F9F281-D65F-4F27-8E3B-C2AD89F991B4}" srcOrd="4" destOrd="0" presId="urn:microsoft.com/office/officeart/2009/3/layout/HorizontalOrganizationChart"/>
    <dgm:cxn modelId="{43CB05E2-4BC5-4084-AC49-7C4D7E7A96A6}" type="presParOf" srcId="{3AA6F278-972B-43FC-853B-E8BF7E2EB605}" destId="{2480FB7C-0B42-4D38-B6C6-294CCCAD72AB}" srcOrd="5" destOrd="0" presId="urn:microsoft.com/office/officeart/2009/3/layout/HorizontalOrganizationChart"/>
    <dgm:cxn modelId="{90F8A5CA-36DC-4F2B-84E9-7E3E765D4B21}" type="presParOf" srcId="{2480FB7C-0B42-4D38-B6C6-294CCCAD72AB}" destId="{A4C6CAB2-DC7A-4BC3-AF0A-4667DF5527C2}" srcOrd="0" destOrd="0" presId="urn:microsoft.com/office/officeart/2009/3/layout/HorizontalOrganizationChart"/>
    <dgm:cxn modelId="{570F7B9D-084F-44D3-854E-03E9AE07CE78}" type="presParOf" srcId="{A4C6CAB2-DC7A-4BC3-AF0A-4667DF5527C2}" destId="{6BB8E607-4946-4155-87F6-46B79B638C4F}" srcOrd="0" destOrd="0" presId="urn:microsoft.com/office/officeart/2009/3/layout/HorizontalOrganizationChart"/>
    <dgm:cxn modelId="{A62C63D5-D7BE-43C1-B1A2-D9F92E4F6035}" type="presParOf" srcId="{A4C6CAB2-DC7A-4BC3-AF0A-4667DF5527C2}" destId="{952D29D9-605E-49EA-8B75-0273F0405075}" srcOrd="1" destOrd="0" presId="urn:microsoft.com/office/officeart/2009/3/layout/HorizontalOrganizationChart"/>
    <dgm:cxn modelId="{F82C8F66-F48C-4E56-9B84-15511BF1667A}" type="presParOf" srcId="{2480FB7C-0B42-4D38-B6C6-294CCCAD72AB}" destId="{D9232C83-4465-4D5B-9A45-68CE273ABA2F}" srcOrd="1" destOrd="0" presId="urn:microsoft.com/office/officeart/2009/3/layout/HorizontalOrganizationChart"/>
    <dgm:cxn modelId="{2762E6B6-B663-41F8-8C2A-2EC9A56D2ED7}" type="presParOf" srcId="{2480FB7C-0B42-4D38-B6C6-294CCCAD72AB}" destId="{5E71EABF-3492-4AF9-90B2-A4FC88A5481F}" srcOrd="2" destOrd="0" presId="urn:microsoft.com/office/officeart/2009/3/layout/HorizontalOrganizationChart"/>
    <dgm:cxn modelId="{CCE371C8-6BD9-4590-8632-7403931B849F}" type="presParOf" srcId="{A372A4C5-D6DF-44FB-B1F3-7175BB0729B6}" destId="{A3B82CF4-6120-4148-A921-D8999258027C}" srcOrd="2" destOrd="0" presId="urn:microsoft.com/office/officeart/2009/3/layout/HorizontalOrganizationChart"/>
    <dgm:cxn modelId="{440F5B97-B643-44D3-BD14-34E4422D5F0E}" type="presParOf" srcId="{A3B82CF4-6120-4148-A921-D8999258027C}" destId="{10D50F6A-A6B2-4C04-AC63-3832004595EE}" srcOrd="0" destOrd="0" presId="urn:microsoft.com/office/officeart/2009/3/layout/HorizontalOrganizationChart"/>
    <dgm:cxn modelId="{B5E8842F-3FA6-4D3D-AF5D-78888BC3D74F}" type="presParOf" srcId="{A3B82CF4-6120-4148-A921-D8999258027C}" destId="{476950DB-7385-445E-B8B6-D24168EB15EF}" srcOrd="1" destOrd="0" presId="urn:microsoft.com/office/officeart/2009/3/layout/HorizontalOrganizationChart"/>
    <dgm:cxn modelId="{678C65AF-1226-42EC-90AC-DD0CED557BED}" type="presParOf" srcId="{476950DB-7385-445E-B8B6-D24168EB15EF}" destId="{C4FAAC63-9166-4459-8745-6B99409AEACB}" srcOrd="0" destOrd="0" presId="urn:microsoft.com/office/officeart/2009/3/layout/HorizontalOrganizationChart"/>
    <dgm:cxn modelId="{D810AF39-CB35-4795-86DE-A995E270EB94}" type="presParOf" srcId="{C4FAAC63-9166-4459-8745-6B99409AEACB}" destId="{3A2F3ECE-F5EA-4C95-85DE-8F510D8ED345}" srcOrd="0" destOrd="0" presId="urn:microsoft.com/office/officeart/2009/3/layout/HorizontalOrganizationChart"/>
    <dgm:cxn modelId="{5F0625B8-122C-4166-9FED-719E4266F902}" type="presParOf" srcId="{C4FAAC63-9166-4459-8745-6B99409AEACB}" destId="{5AC0976C-4CE9-44E2-9C6D-B85CEB62EFA9}" srcOrd="1" destOrd="0" presId="urn:microsoft.com/office/officeart/2009/3/layout/HorizontalOrganizationChart"/>
    <dgm:cxn modelId="{1D64F953-2335-4E7B-9ABF-181A2CCBC391}" type="presParOf" srcId="{476950DB-7385-445E-B8B6-D24168EB15EF}" destId="{8F35CD59-85D9-4BEE-B6F2-0DE36203B6B8}" srcOrd="1" destOrd="0" presId="urn:microsoft.com/office/officeart/2009/3/layout/HorizontalOrganizationChart"/>
    <dgm:cxn modelId="{F8BF2807-C6E0-4C57-9045-951D76849A0B}" type="presParOf" srcId="{476950DB-7385-445E-B8B6-D24168EB15EF}" destId="{785D53CD-A370-466B-9D94-80592990BAF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50F6A-A6B2-4C04-AC63-3832004595EE}">
      <dsp:nvSpPr>
        <dsp:cNvPr id="0" name=""/>
        <dsp:cNvSpPr/>
      </dsp:nvSpPr>
      <dsp:spPr>
        <a:xfrm>
          <a:off x="3524022" y="2864208"/>
          <a:ext cx="2463489" cy="219954"/>
        </a:xfrm>
        <a:custGeom>
          <a:avLst/>
          <a:gdLst/>
          <a:ahLst/>
          <a:cxnLst/>
          <a:rect l="0" t="0" r="0" b="0"/>
          <a:pathLst>
            <a:path>
              <a:moveTo>
                <a:pt x="0" y="219954"/>
              </a:moveTo>
              <a:lnTo>
                <a:pt x="2463489" y="219954"/>
              </a:lnTo>
              <a:lnTo>
                <a:pt x="24634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9F281-D65F-4F27-8E3B-C2AD89F991B4}">
      <dsp:nvSpPr>
        <dsp:cNvPr id="0" name=""/>
        <dsp:cNvSpPr/>
      </dsp:nvSpPr>
      <dsp:spPr>
        <a:xfrm>
          <a:off x="3524022" y="3084162"/>
          <a:ext cx="4926979" cy="173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5052" y="0"/>
              </a:lnTo>
              <a:lnTo>
                <a:pt x="4575052" y="1733243"/>
              </a:lnTo>
              <a:lnTo>
                <a:pt x="4926979" y="1733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8DBB4-F9D2-4B47-9467-6F200AFDD322}">
      <dsp:nvSpPr>
        <dsp:cNvPr id="0" name=""/>
        <dsp:cNvSpPr/>
      </dsp:nvSpPr>
      <dsp:spPr>
        <a:xfrm>
          <a:off x="3524022" y="3038443"/>
          <a:ext cx="49269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697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2B625-2865-4E71-AF99-26F318AC0666}">
      <dsp:nvSpPr>
        <dsp:cNvPr id="0" name=""/>
        <dsp:cNvSpPr/>
      </dsp:nvSpPr>
      <dsp:spPr>
        <a:xfrm>
          <a:off x="3524022" y="1350919"/>
          <a:ext cx="4926979" cy="1733243"/>
        </a:xfrm>
        <a:custGeom>
          <a:avLst/>
          <a:gdLst/>
          <a:ahLst/>
          <a:cxnLst/>
          <a:rect l="0" t="0" r="0" b="0"/>
          <a:pathLst>
            <a:path>
              <a:moveTo>
                <a:pt x="0" y="1733243"/>
              </a:moveTo>
              <a:lnTo>
                <a:pt x="4575052" y="1733243"/>
              </a:lnTo>
              <a:lnTo>
                <a:pt x="4575052" y="0"/>
              </a:lnTo>
              <a:lnTo>
                <a:pt x="49269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2529D-F88F-4BCE-8124-83F50306F4E6}">
      <dsp:nvSpPr>
        <dsp:cNvPr id="0" name=""/>
        <dsp:cNvSpPr/>
      </dsp:nvSpPr>
      <dsp:spPr>
        <a:xfrm>
          <a:off x="4750" y="2547474"/>
          <a:ext cx="3519271" cy="1073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ΔΙΑΦΗΜΙΣΗ</a:t>
          </a:r>
        </a:p>
      </dsp:txBody>
      <dsp:txXfrm>
        <a:off x="4750" y="2547474"/>
        <a:ext cx="3519271" cy="1073377"/>
      </dsp:txXfrm>
    </dsp:sp>
    <dsp:sp modelId="{C213DC4A-BE74-4D12-BB81-13361862BAE1}">
      <dsp:nvSpPr>
        <dsp:cNvPr id="0" name=""/>
        <dsp:cNvSpPr/>
      </dsp:nvSpPr>
      <dsp:spPr>
        <a:xfrm>
          <a:off x="8451001" y="814230"/>
          <a:ext cx="3519271" cy="1073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ΤΟΠΟΘΕΤΕΙ ΤΗ ΜΑΡΚΑ, ΤΟ ΠΡΟΪΟΝ, ΣΤΗ ΣΥΝΕΙΔΗΣΗ ΤΟΥ ΚΑΤΑΝΑΛΩΤΗ</a:t>
          </a:r>
        </a:p>
      </dsp:txBody>
      <dsp:txXfrm>
        <a:off x="8451001" y="814230"/>
        <a:ext cx="3519271" cy="1073377"/>
      </dsp:txXfrm>
    </dsp:sp>
    <dsp:sp modelId="{3FC49D5C-153E-43D6-A64A-59C99451887D}">
      <dsp:nvSpPr>
        <dsp:cNvPr id="0" name=""/>
        <dsp:cNvSpPr/>
      </dsp:nvSpPr>
      <dsp:spPr>
        <a:xfrm>
          <a:off x="8451001" y="2327517"/>
          <a:ext cx="3438046" cy="1513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 ΜΕΤΑΔΙΔΕΤΑΙ ΚΥΡΙΩΣ ΑΠΟ ΤΑ ΜΕΣΑ, ΜΑΖΙΚΗΣ ΕΜΒΕΛΕΙΑ </a:t>
          </a:r>
        </a:p>
      </dsp:txBody>
      <dsp:txXfrm>
        <a:off x="8451001" y="2327517"/>
        <a:ext cx="3438046" cy="1513290"/>
      </dsp:txXfrm>
    </dsp:sp>
    <dsp:sp modelId="{6BB8E607-4946-4155-87F6-46B79B638C4F}">
      <dsp:nvSpPr>
        <dsp:cNvPr id="0" name=""/>
        <dsp:cNvSpPr/>
      </dsp:nvSpPr>
      <dsp:spPr>
        <a:xfrm>
          <a:off x="8451001" y="4280717"/>
          <a:ext cx="3519271" cy="1073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 ΔΗΜΙΟΥΡΓΗΣΟΥΝ ΕΝΔΙΑΦΕΡΟΝ, ΕΠΙΘΥΜΙΑ</a:t>
          </a:r>
        </a:p>
      </dsp:txBody>
      <dsp:txXfrm>
        <a:off x="8451001" y="4280717"/>
        <a:ext cx="3519271" cy="1073377"/>
      </dsp:txXfrm>
    </dsp:sp>
    <dsp:sp modelId="{3A2F3ECE-F5EA-4C95-85DE-8F510D8ED345}">
      <dsp:nvSpPr>
        <dsp:cNvPr id="0" name=""/>
        <dsp:cNvSpPr/>
      </dsp:nvSpPr>
      <dsp:spPr>
        <a:xfrm>
          <a:off x="4227876" y="1790830"/>
          <a:ext cx="3519271" cy="1073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ΕΠΙΚΟΙΝΩΝΙΑ</a:t>
          </a:r>
        </a:p>
      </dsp:txBody>
      <dsp:txXfrm>
        <a:off x="4227876" y="1790830"/>
        <a:ext cx="3519271" cy="1073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2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548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959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90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71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22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532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28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24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924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2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7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2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86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8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83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4783-6493-40BB-B9B7-2E62B2BB13C6}" type="datetimeFigureOut">
              <a:rPr lang="el-GR" smtClean="0"/>
              <a:t>4/12/2022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0EEF-296A-4C52-B6D2-047365E9B0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751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BiK7uGAvm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4F0877-8A79-47FD-A86E-6136924C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3" y="2061275"/>
            <a:ext cx="5465607" cy="464949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l-GR" sz="2700" dirty="0">
                <a:solidFill>
                  <a:schemeClr val="bg1"/>
                </a:solidFill>
              </a:rPr>
              <a:t>ΤΑΞΗ Β ΕΠΑ.Λ.</a:t>
            </a:r>
            <a:br>
              <a:rPr lang="el-GR" sz="2700" dirty="0">
                <a:solidFill>
                  <a:schemeClr val="bg1"/>
                </a:solidFill>
              </a:rPr>
            </a:br>
            <a:br>
              <a:rPr lang="el-GR" sz="2700" dirty="0">
                <a:solidFill>
                  <a:schemeClr val="bg1"/>
                </a:solidFill>
              </a:rPr>
            </a:br>
            <a:r>
              <a:rPr lang="el-GR" sz="2700" dirty="0">
                <a:solidFill>
                  <a:schemeClr val="bg1"/>
                </a:solidFill>
              </a:rPr>
              <a:t>ΕΙΔΙΚΟΤΗΤΑΣ ΔΙΟΙΚΗΣΗΣ ΚΑΙ ΟΙΚΟΝΟΜΙΑΣ</a:t>
            </a:r>
            <a:br>
              <a:rPr lang="el-GR" sz="2700" dirty="0">
                <a:solidFill>
                  <a:schemeClr val="bg1"/>
                </a:solidFill>
              </a:rPr>
            </a:br>
            <a:br>
              <a:rPr lang="el-GR" sz="2700" dirty="0">
                <a:solidFill>
                  <a:schemeClr val="bg1"/>
                </a:solidFill>
              </a:rPr>
            </a:br>
            <a:r>
              <a:rPr lang="el-GR" sz="2700" dirty="0">
                <a:solidFill>
                  <a:schemeClr val="bg1"/>
                </a:solidFill>
              </a:rPr>
              <a:t>ΚΕΦΑΛΑΙΟ 9</a:t>
            </a:r>
            <a:r>
              <a:rPr lang="el-GR" sz="2700" baseline="30000" dirty="0">
                <a:solidFill>
                  <a:schemeClr val="bg1"/>
                </a:solidFill>
              </a:rPr>
              <a:t>ο</a:t>
            </a:r>
            <a:br>
              <a:rPr lang="el-GR" sz="2700" dirty="0">
                <a:solidFill>
                  <a:schemeClr val="bg1"/>
                </a:solidFill>
              </a:rPr>
            </a:br>
            <a:r>
              <a:rPr lang="el-GR" sz="2700" dirty="0">
                <a:solidFill>
                  <a:schemeClr val="bg1"/>
                </a:solidFill>
              </a:rPr>
              <a:t>ΠΡΟΩΘΗΣΗ</a:t>
            </a:r>
            <a:br>
              <a:rPr lang="el-GR" sz="18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el-GR" sz="18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el-GR" sz="18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el-GR" sz="1800" dirty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</a:br>
            <a:endParaRPr lang="el-G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73E62A2B-3D24-4721-890F-A3C1F8C52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53" y="2216150"/>
            <a:ext cx="4930596" cy="4353612"/>
          </a:xfrm>
        </p:spPr>
      </p:pic>
    </p:spTree>
    <p:extLst>
      <p:ext uri="{BB962C8B-B14F-4D97-AF65-F5344CB8AC3E}">
        <p14:creationId xmlns:p14="http://schemas.microsoft.com/office/powerpoint/2010/main" val="256411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5D6F509-A02E-4B25-9CEF-0C4227EC6021}"/>
              </a:ext>
            </a:extLst>
          </p:cNvPr>
          <p:cNvSpPr/>
          <p:nvPr/>
        </p:nvSpPr>
        <p:spPr>
          <a:xfrm>
            <a:off x="1162374" y="1482800"/>
            <a:ext cx="75941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4000" dirty="0">
                <a:solidFill>
                  <a:schemeClr val="bg1"/>
                </a:solidFill>
                <a:latin typeface="Gabriola" panose="04040605051002020D02" pitchFamily="82" charset="0"/>
              </a:rPr>
              <a:t>Επόμενο μάθημα….</a:t>
            </a:r>
          </a:p>
          <a:p>
            <a:pPr lvl="0"/>
            <a:endParaRPr lang="el-GR" sz="4000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 lvl="0"/>
            <a:r>
              <a:rPr lang="el-GR" sz="4400" dirty="0">
                <a:solidFill>
                  <a:schemeClr val="bg1"/>
                </a:solidFill>
                <a:latin typeface="Gabriola" panose="04040605051002020D02" pitchFamily="82" charset="0"/>
              </a:rPr>
              <a:t>Η ΔΗΜΙΟΥΡΓΙΑ ΤΗΣ ΔΙΑΦΗΜΙΣΗΣ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3EDF0-533E-45FF-9F91-3BFD5E189F25}"/>
              </a:ext>
            </a:extLst>
          </p:cNvPr>
          <p:cNvSpPr txBox="1"/>
          <p:nvPr/>
        </p:nvSpPr>
        <p:spPr>
          <a:xfrm>
            <a:off x="1162374" y="4913535"/>
            <a:ext cx="8152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5400" dirty="0">
                <a:solidFill>
                  <a:schemeClr val="bg1"/>
                </a:solidFill>
                <a:latin typeface="Gabriola" panose="04040605051002020D02" pitchFamily="82" charset="0"/>
              </a:rPr>
              <a:t>Ευχαριστώ για την προσοχή σας….</a:t>
            </a:r>
          </a:p>
        </p:txBody>
      </p:sp>
    </p:spTree>
    <p:extLst>
      <p:ext uri="{BB962C8B-B14F-4D97-AF65-F5344CB8AC3E}">
        <p14:creationId xmlns:p14="http://schemas.microsoft.com/office/powerpoint/2010/main" val="119591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21660C-C8F0-4F26-ABAF-455C7D5A0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" y="2816817"/>
            <a:ext cx="8136610" cy="1224366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el-GR" dirty="0">
                <a:solidFill>
                  <a:schemeClr val="bg1"/>
                </a:solidFill>
                <a:latin typeface="Mistral" panose="03090702030407020403" pitchFamily="66" charset="0"/>
              </a:rPr>
              <a:t>ΣΥΝΔΕΣΗ ΜΕ ΤΟ ΠΡΟΗΓΟΥΜΕΝΟ ΜΑΘΗΜΑ</a:t>
            </a:r>
            <a:br>
              <a:rPr lang="el-GR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</a:br>
            <a:r>
              <a:rPr lang="el-GR" sz="5000" dirty="0">
                <a:solidFill>
                  <a:schemeClr val="bg2">
                    <a:lumMod val="60000"/>
                    <a:lumOff val="40000"/>
                  </a:schemeClr>
                </a:solidFill>
                <a:latin typeface="Gabriola" panose="04040605051002020D02" pitchFamily="82" charset="0"/>
                <a:ea typeface="+mn-ea"/>
                <a:cs typeface="+mn-cs"/>
              </a:rPr>
              <a:t>9.6. Το πρόγραμμα προώθησης</a:t>
            </a:r>
            <a:br>
              <a:rPr lang="el-GR" sz="5000" dirty="0">
                <a:solidFill>
                  <a:prstClr val="black"/>
                </a:solidFill>
                <a:latin typeface="Gabriola" panose="04040605051002020D02" pitchFamily="82" charset="0"/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96CE09-9539-4B33-94A3-DCB6918FA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89" y="4339526"/>
            <a:ext cx="2603714" cy="1425844"/>
          </a:xfrm>
        </p:spPr>
        <p:txBody>
          <a:bodyPr>
            <a:normAutofit/>
          </a:bodyPr>
          <a:lstStyle/>
          <a:p>
            <a:r>
              <a:rPr lang="el-GR" sz="5400" dirty="0">
                <a:solidFill>
                  <a:schemeClr val="bg1"/>
                </a:solidFill>
                <a:latin typeface="Gabriola" panose="04040605051002020D02" pitchFamily="82" charset="0"/>
              </a:rPr>
              <a:t>επικοινωνία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6E08E513-C004-4015-A648-EFAEA1C2FBE1}"/>
              </a:ext>
            </a:extLst>
          </p:cNvPr>
          <p:cNvCxnSpPr>
            <a:cxnSpLocks/>
          </p:cNvCxnSpPr>
          <p:nvPr/>
        </p:nvCxnSpPr>
        <p:spPr>
          <a:xfrm flipV="1">
            <a:off x="2774196" y="4881967"/>
            <a:ext cx="63543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A094D8-E1A2-4894-BD1E-52E703C7685F}"/>
              </a:ext>
            </a:extLst>
          </p:cNvPr>
          <p:cNvSpPr txBox="1"/>
          <p:nvPr/>
        </p:nvSpPr>
        <p:spPr>
          <a:xfrm>
            <a:off x="3626603" y="4339526"/>
            <a:ext cx="3549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Gabriola" panose="04040605051002020D02" pitchFamily="82" charset="0"/>
              </a:rPr>
              <a:t>Συντελεί στην </a:t>
            </a:r>
            <a:r>
              <a:rPr lang="el-GR" sz="3600" u="sng" dirty="0">
                <a:solidFill>
                  <a:schemeClr val="bg1"/>
                </a:solidFill>
                <a:latin typeface="Gabriola" panose="04040605051002020D02" pitchFamily="82" charset="0"/>
              </a:rPr>
              <a:t>προώθηση </a:t>
            </a:r>
            <a:r>
              <a:rPr lang="el-GR" sz="3600" dirty="0">
                <a:solidFill>
                  <a:schemeClr val="bg1"/>
                </a:solidFill>
                <a:latin typeface="Gabriola" panose="04040605051002020D02" pitchFamily="82" charset="0"/>
              </a:rPr>
              <a:t>με έναν οικονομικό, μαζικό και γρήγορο τρόπο</a:t>
            </a:r>
          </a:p>
        </p:txBody>
      </p: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E1D11EE8-60D5-4AB4-A5C0-4C1BEC4A8D3B}"/>
              </a:ext>
            </a:extLst>
          </p:cNvPr>
          <p:cNvCxnSpPr/>
          <p:nvPr/>
        </p:nvCxnSpPr>
        <p:spPr>
          <a:xfrm>
            <a:off x="7485681" y="5067947"/>
            <a:ext cx="5734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CA0995-7E83-4313-A1F8-86E0BD17C60D}"/>
              </a:ext>
            </a:extLst>
          </p:cNvPr>
          <p:cNvSpPr txBox="1"/>
          <p:nvPr/>
        </p:nvSpPr>
        <p:spPr>
          <a:xfrm>
            <a:off x="8214102" y="4339526"/>
            <a:ext cx="3673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  <a:latin typeface="Gabriola" panose="04040605051002020D02" pitchFamily="82" charset="0"/>
              </a:rPr>
              <a:t>Η διαδικασία διαμορφώνεται από την </a:t>
            </a:r>
            <a:r>
              <a:rPr lang="el-GR" sz="3600" u="sng" dirty="0">
                <a:solidFill>
                  <a:schemeClr val="bg1"/>
                </a:solidFill>
                <a:latin typeface="Gabriola" panose="04040605051002020D02" pitchFamily="82" charset="0"/>
              </a:rPr>
              <a:t>πηγή, τα μέσα, το μήνυμα και το κοινό</a:t>
            </a:r>
          </a:p>
        </p:txBody>
      </p:sp>
    </p:spTree>
    <p:extLst>
      <p:ext uri="{BB962C8B-B14F-4D97-AF65-F5344CB8AC3E}">
        <p14:creationId xmlns:p14="http://schemas.microsoft.com/office/powerpoint/2010/main" val="107395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DDFB93-F4C1-4C96-9BA7-1918A22D9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650211"/>
            <a:ext cx="8144134" cy="1414220"/>
          </a:xfrm>
        </p:spPr>
        <p:txBody>
          <a:bodyPr>
            <a:normAutofit fontScale="90000"/>
          </a:bodyPr>
          <a:lstStyle/>
          <a:p>
            <a:r>
              <a:rPr lang="el-GR" sz="9800" dirty="0">
                <a:solidFill>
                  <a:srgbClr val="FF0000"/>
                </a:solidFill>
                <a:latin typeface="Gabriola" panose="04040605051002020D02" pitchFamily="82" charset="0"/>
              </a:rPr>
              <a:t>  </a:t>
            </a:r>
            <a:endParaRPr lang="el-GR" sz="80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BA41DAC-31BD-442D-98BA-D1A77C14C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86021"/>
            <a:ext cx="7516678" cy="112570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B66E0-CDD4-4F22-8C2C-4E44A9A74CFC}"/>
              </a:ext>
            </a:extLst>
          </p:cNvPr>
          <p:cNvSpPr txBox="1"/>
          <p:nvPr/>
        </p:nvSpPr>
        <p:spPr>
          <a:xfrm>
            <a:off x="1131377" y="2987989"/>
            <a:ext cx="7516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rgbClr val="C00000"/>
                </a:solidFill>
                <a:latin typeface="Gabriola" panose="04040605051002020D02" pitchFamily="82" charset="0"/>
              </a:rPr>
              <a:t>9.7   ΔΙΑΦΗΜΙΣΗ</a:t>
            </a:r>
          </a:p>
        </p:txBody>
      </p:sp>
    </p:spTree>
    <p:extLst>
      <p:ext uri="{BB962C8B-B14F-4D97-AF65-F5344CB8AC3E}">
        <p14:creationId xmlns:p14="http://schemas.microsoft.com/office/powerpoint/2010/main" val="246798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8B467-ACEA-4A1C-8246-0E317647BCAF}"/>
              </a:ext>
            </a:extLst>
          </p:cNvPr>
          <p:cNvSpPr txBox="1"/>
          <p:nvPr/>
        </p:nvSpPr>
        <p:spPr>
          <a:xfrm>
            <a:off x="1255363" y="526942"/>
            <a:ext cx="5315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7200" dirty="0">
                <a:solidFill>
                  <a:schemeClr val="bg2">
                    <a:lumMod val="75000"/>
                  </a:schemeClr>
                </a:solidFill>
              </a:rPr>
              <a:t>ΕΡΩΤΗΣΕΙΣ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F0CDA-4E53-4D5B-A854-7487C37ADBE3}"/>
              </a:ext>
            </a:extLst>
          </p:cNvPr>
          <p:cNvSpPr txBox="1"/>
          <p:nvPr/>
        </p:nvSpPr>
        <p:spPr>
          <a:xfrm>
            <a:off x="278970" y="2929179"/>
            <a:ext cx="4664989" cy="292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solidFill>
                  <a:schemeClr val="bg2">
                    <a:lumMod val="75000"/>
                  </a:schemeClr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ΕΡΩΤΗΣΕΙΣ ομάδα α</a:t>
            </a:r>
            <a:endParaRPr lang="el-GR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solidFill>
                  <a:schemeClr val="bg1"/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Πότε περίπου και με πιο μέσο  προβλήθηκε η πρώτη διαφήμιση; </a:t>
            </a:r>
            <a:endParaRPr lang="el-GR" sz="1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solidFill>
                  <a:schemeClr val="bg1"/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2.Ποιο είναι το μήνυμα της διαφήμισης;</a:t>
            </a:r>
            <a:endParaRPr lang="el-GR" sz="1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BA14F-30EE-4A85-B6EE-9B91B164734B}"/>
              </a:ext>
            </a:extLst>
          </p:cNvPr>
          <p:cNvSpPr txBox="1"/>
          <p:nvPr/>
        </p:nvSpPr>
        <p:spPr>
          <a:xfrm>
            <a:off x="4943959" y="2929179"/>
            <a:ext cx="7108557" cy="3251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600" dirty="0">
                <a:solidFill>
                  <a:schemeClr val="bg2">
                    <a:lumMod val="75000"/>
                  </a:schemeClr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ΕΡΩΤΗΣΕΙΣ ομάδα β</a:t>
            </a:r>
            <a:endParaRPr lang="el-GR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600" dirty="0">
                <a:solidFill>
                  <a:schemeClr val="bg1"/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1.Πότε περίπου </a:t>
            </a:r>
            <a:r>
              <a:rPr lang="el-GR" sz="3200" dirty="0">
                <a:solidFill>
                  <a:prstClr val="black"/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και με πιο μέσο</a:t>
            </a:r>
            <a:r>
              <a:rPr lang="el-GR" sz="3600" dirty="0">
                <a:solidFill>
                  <a:schemeClr val="bg1"/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προβλήθηκε η δεύτερη διαφήμιση; </a:t>
            </a:r>
            <a:endParaRPr lang="el-GR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600" dirty="0">
                <a:solidFill>
                  <a:schemeClr val="bg1"/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2.Πως προσπαθεί να επιβληθεί το μήνυμα αυτό στην συνείδηση των καταναλωτών;</a:t>
            </a:r>
            <a:endParaRPr lang="el-GR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4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955DE7-BBEF-4039-A01D-81BA4FB6D1F5}"/>
              </a:ext>
            </a:extLst>
          </p:cNvPr>
          <p:cNvSpPr txBox="1"/>
          <p:nvPr/>
        </p:nvSpPr>
        <p:spPr>
          <a:xfrm>
            <a:off x="1766806" y="2262752"/>
            <a:ext cx="762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https://www.youtube.com/watch?v=sBiK7uGAvmE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700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09CAD-641E-4CF8-8215-FBAEB6256D24}"/>
              </a:ext>
            </a:extLst>
          </p:cNvPr>
          <p:cNvSpPr txBox="1"/>
          <p:nvPr/>
        </p:nvSpPr>
        <p:spPr>
          <a:xfrm>
            <a:off x="1782305" y="573437"/>
            <a:ext cx="7873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>
                <a:solidFill>
                  <a:srgbClr val="C00000"/>
                </a:solidFill>
              </a:rPr>
              <a:t>ΟΡΙΣΜΟΣ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EE0E81AD-6DDB-4385-9182-57F344B6C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9589"/>
              </p:ext>
            </p:extLst>
          </p:nvPr>
        </p:nvGraphicFramePr>
        <p:xfrm>
          <a:off x="216976" y="573438"/>
          <a:ext cx="11975024" cy="616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17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7660BE-C936-4F47-B666-4EE6E3E2D184}"/>
              </a:ext>
            </a:extLst>
          </p:cNvPr>
          <p:cNvSpPr txBox="1"/>
          <p:nvPr/>
        </p:nvSpPr>
        <p:spPr>
          <a:xfrm>
            <a:off x="976393" y="805912"/>
            <a:ext cx="928348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500" dirty="0">
                <a:solidFill>
                  <a:schemeClr val="bg1"/>
                </a:solidFill>
                <a:latin typeface="Gabriola" panose="04040605051002020D02" pitchFamily="82" charset="0"/>
                <a:ea typeface="+mj-ea"/>
                <a:cs typeface="+mj-cs"/>
              </a:rPr>
              <a:t>ΦΥΛΛΑ ΑΞΙΟΛΟΓΗΣΗΣ</a:t>
            </a:r>
            <a:endParaRPr lang="el-GR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A282C-CEA0-4B95-B7AD-390622C6ECAE}"/>
              </a:ext>
            </a:extLst>
          </p:cNvPr>
          <p:cNvSpPr txBox="1"/>
          <p:nvPr/>
        </p:nvSpPr>
        <p:spPr>
          <a:xfrm>
            <a:off x="332510" y="2175164"/>
            <a:ext cx="5680363" cy="358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ΚΥΚΛΩΣΤΕ ΤΟ ΣΩΣΤΟ</a:t>
            </a:r>
            <a:endParaRPr lang="el-G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1.Η διαφήμιση  δεν αποτελεί ένα από τα εργαλεία της προώθησης κάθε ιδιωτικού ή δημόσιου φορέα και ένα στρατηγικό όπλο για τους ανθρώπους της επικοινωνίας Μάρκετινγκ                                                                                                                                 Σ      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Το χαρακτηριστικό που κάνει το προϊόν σας μοναδικό</a:t>
            </a:r>
            <a:r>
              <a:rPr lang="el-GR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πρέπει να τονίζεται στην</a:t>
            </a:r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διαφήμιση σας;                                                                                                        Σ     Λ</a:t>
            </a:r>
            <a:endParaRPr lang="el-G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Η διαφήμιση δεν προσπαθεί να επιβάλει κάποιο μήνυμα στην συνείδηση του καταναλωτή                                                                                                             Σ     Λ</a:t>
            </a:r>
            <a:endParaRPr lang="el-G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Η διαφήμιση είναι μια  διαδικασία επικοινωνίας που βρίσκεται σε διαρκή εξέλιξη και συνέχεια προσαρμόζεται στα υπάρχοντα δεδομένα της αγοράς.                            Σ     Λ</a:t>
            </a:r>
            <a:endParaRPr lang="el-GR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7EACB-C438-49E8-B658-5DC49F156FC0}"/>
              </a:ext>
            </a:extLst>
          </p:cNvPr>
          <p:cNvSpPr txBox="1"/>
          <p:nvPr/>
        </p:nvSpPr>
        <p:spPr>
          <a:xfrm>
            <a:off x="6043605" y="1844275"/>
            <a:ext cx="5189697" cy="386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C6FBEF9-B5A3-44C6-BED3-844DEE97EE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54" y="2437259"/>
            <a:ext cx="5137302" cy="3062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98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E0983F-D6E4-4BA5-9AFE-9D19EA497876}"/>
              </a:ext>
            </a:extLst>
          </p:cNvPr>
          <p:cNvSpPr txBox="1"/>
          <p:nvPr/>
        </p:nvSpPr>
        <p:spPr>
          <a:xfrm>
            <a:off x="1069383" y="909983"/>
            <a:ext cx="843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4000" dirty="0">
                <a:solidFill>
                  <a:schemeClr val="bg1"/>
                </a:solidFill>
                <a:latin typeface="Gabriola" panose="04040605051002020D02" pitchFamily="82" charset="0"/>
              </a:rPr>
              <a:t>ΑΝΑΚΕΦΑΛΑΙΩΣΗ…..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D1439-8112-4DEB-BAE4-5FFC64F950AB}"/>
              </a:ext>
            </a:extLst>
          </p:cNvPr>
          <p:cNvSpPr txBox="1"/>
          <p:nvPr/>
        </p:nvSpPr>
        <p:spPr>
          <a:xfrm>
            <a:off x="1069383" y="1766807"/>
            <a:ext cx="7222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4000" dirty="0">
                <a:solidFill>
                  <a:schemeClr val="bg1"/>
                </a:solidFill>
                <a:latin typeface="Gabriola" panose="04040605051002020D02" pitchFamily="82" charset="0"/>
              </a:rPr>
              <a:t>ΕΡΓΑΣΙΑ ΓΙΑ ΤΟ ΣΠΙΤΙ….</a:t>
            </a:r>
          </a:p>
          <a:p>
            <a:pPr lvl="0"/>
            <a:endParaRPr lang="el-GR" sz="4000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 lvl="0"/>
            <a:r>
              <a:rPr lang="el-GR" sz="4000" dirty="0">
                <a:solidFill>
                  <a:schemeClr val="bg1"/>
                </a:solidFill>
                <a:latin typeface="Gabriola" panose="04040605051002020D02" pitchFamily="82" charset="0"/>
              </a:rPr>
              <a:t>Ρουμπρίκα 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9409584-458C-415E-AC6F-1702CD15AB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94" y="4009024"/>
            <a:ext cx="7222210" cy="1938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738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935E169-C79F-4F2A-9279-6FC8034F0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" y="95370"/>
            <a:ext cx="5396812" cy="3257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AE2A9DF-BCE2-406D-9F18-A12FCD394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63" y="118920"/>
            <a:ext cx="6195365" cy="3234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1390B8D-CBAF-4524-A99B-BA5420912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" y="3481326"/>
            <a:ext cx="5396811" cy="3257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F9924E65-9164-4B05-8967-DC615277B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63" y="3481325"/>
            <a:ext cx="6195366" cy="3257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839252"/>
      </p:ext>
    </p:extLst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Βερολίνο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Βερολίνο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ερολίν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TM04033917[[fn=Βερολίνο]]</Template>
  <TotalTime>872</TotalTime>
  <Words>202</Words>
  <Application>Microsoft Office PowerPoint</Application>
  <PresentationFormat>Ευρεία οθόνη</PresentationFormat>
  <Paragraphs>35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Gabriola</vt:lpstr>
      <vt:lpstr>Mistral</vt:lpstr>
      <vt:lpstr>Trebuchet MS</vt:lpstr>
      <vt:lpstr>Βερολίνο</vt:lpstr>
      <vt:lpstr>ΤΑΞΗ Β ΕΠΑ.Λ.  ΕΙΔΙΚΟΤΗΤΑΣ ΔΙΟΙΚΗΣΗΣ ΚΑΙ ΟΙΚΟΝΟΜΙΑΣ  ΚΕΦΑΛΑΙΟ 9ο ΠΡΟΩΘΗΣΗ    </vt:lpstr>
      <vt:lpstr>ΣΥΝΔΕΣΗ ΜΕ ΤΟ ΠΡΟΗΓΟΥΜΕΝΟ ΜΑΘΗΜΑ 9.6. Το πρόγραμμα προώθησης </vt:lpstr>
      <vt:lpstr>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ΔΙΑΦΗΜΙΣΗ</dc:title>
  <dc:creator>ελενη καρα</dc:creator>
  <cp:lastModifiedBy>ελενη καρα</cp:lastModifiedBy>
  <cp:revision>33</cp:revision>
  <dcterms:created xsi:type="dcterms:W3CDTF">2022-12-02T09:58:18Z</dcterms:created>
  <dcterms:modified xsi:type="dcterms:W3CDTF">2022-12-04T17:01:22Z</dcterms:modified>
</cp:coreProperties>
</file>