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media/image9.jpeg" ContentType="image/jpeg"/>
  <Override PartName="/ppt/media/image3.png" ContentType="image/png"/>
  <Override PartName="/ppt/media/image1.jpeg" ContentType="image/jpeg"/>
  <Override PartName="/ppt/media/image2.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rIns="0" tIns="0" bIns="0">
            <a:normAutofit/>
          </a:bodyPr>
          <a:p>
            <a:endParaRPr b="0" lang="el-GR" sz="3200" spc="-1" strike="noStrike">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rIns="0" tIns="0" bIns="0">
            <a:normAutofit/>
          </a:bodyPr>
          <a:p>
            <a:endParaRPr b="0" lang="el-GR" sz="3200" spc="-1" strike="noStrike">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rIns="0" tIns="0" bIns="0">
            <a:normAutofit/>
          </a:bodyPr>
          <a:p>
            <a:endParaRPr b="0" lang="el-GR" sz="3200" spc="-1" strike="noStrike">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rIns="0" tIns="0" bIns="0">
            <a:normAutofit/>
          </a:bodyPr>
          <a:p>
            <a:endParaRPr b="0" lang="el-GR" sz="3200" spc="-1" strike="noStrike">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rIns="0" tIns="0" bIns="0">
            <a:normAutofit/>
          </a:bodyPr>
          <a:p>
            <a:endParaRPr b="0" lang="el-GR" sz="3200" spc="-1" strike="noStrike">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rIns="0" tIns="0" bIns="0">
            <a:normAutofit/>
          </a:bodyPr>
          <a:p>
            <a:endParaRPr b="0" lang="el-GR" sz="3200" spc="-1" strike="noStrike">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rIns="0" tIns="0" bIns="0">
            <a:normAutofit/>
          </a:bodyPr>
          <a:p>
            <a:endParaRPr b="0" lang="el-GR" sz="3200" spc="-1" strike="noStrike">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rIns="0" tIns="0" bIns="0">
            <a:normAutofit/>
          </a:bodyPr>
          <a:p>
            <a:endParaRPr b="0" lang="el-GR" sz="3200" spc="-1" strike="noStrike">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rIns="0" tIns="0" bIns="0">
            <a:normAutofit/>
          </a:bodyPr>
          <a:p>
            <a:endParaRPr b="0" lang="el-GR" sz="3200" spc="-1" strike="noStrike">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rIns="0" tIns="0" bIns="0">
            <a:normAutofit/>
          </a:bodyPr>
          <a:p>
            <a:endParaRPr b="0" lang="el-GR" sz="3200" spc="-1" strike="noStrike">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rIns="0" tIns="0" bIns="0">
            <a:normAutofit/>
          </a:bodyPr>
          <a:p>
            <a:endParaRPr b="0" lang="el-GR" sz="3200" spc="-1" strike="noStrike">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rIns="0" tIns="0" bIns="0">
            <a:normAutofit/>
          </a:bodyPr>
          <a:p>
            <a:endParaRPr b="0" lang="el-GR" sz="3200" spc="-1" strike="noStrike">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rIns="0" tIns="0" bIns="0">
            <a:normAutofit/>
          </a:bodyPr>
          <a:p>
            <a:endParaRPr b="0" lang="el-GR" sz="3200" spc="-1" strike="noStrike">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rIns="0" tIns="0" bIns="0">
            <a:normAutofit/>
          </a:bodyPr>
          <a:p>
            <a:endParaRPr b="0" lang="el-GR" sz="3200" spc="-1" strike="noStrike">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rIns="0" tIns="0" bIns="0">
            <a:normAutofit/>
          </a:bodyPr>
          <a:p>
            <a:endParaRPr b="0" lang="el-GR" sz="3200" spc="-1" strike="noStrike">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rIns="0" tIns="0" bIns="0">
            <a:normAutofit/>
          </a:bodyPr>
          <a:p>
            <a:endParaRPr b="0" lang="el-GR" sz="3200" spc="-1" strike="noStrike">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rIns="0" tIns="0" bIns="0">
            <a:normAutofit/>
          </a:bodyPr>
          <a:p>
            <a:endParaRPr b="0" lang="el-GR" sz="3200" spc="-1" strike="noStrike">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79"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81" name="PlaceHolder 2"/>
          <p:cNvSpPr>
            <a:spLocks noGrp="1"/>
          </p:cNvSpPr>
          <p:nvPr>
            <p:ph type="body"/>
          </p:nvPr>
        </p:nvSpPr>
        <p:spPr>
          <a:xfrm>
            <a:off x="504000" y="1326600"/>
            <a:ext cx="9072000" cy="3288600"/>
          </a:xfrm>
          <a:prstGeom prst="rect">
            <a:avLst/>
          </a:prstGeom>
        </p:spPr>
        <p:txBody>
          <a:bodyPr lIns="0" rIns="0" tIns="0" bIns="0">
            <a:normAutofit/>
          </a:bodyPr>
          <a:p>
            <a:endParaRPr b="0" lang="el-G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83" name="PlaceHolder 2"/>
          <p:cNvSpPr>
            <a:spLocks noGrp="1"/>
          </p:cNvSpPr>
          <p:nvPr>
            <p:ph type="body"/>
          </p:nvPr>
        </p:nvSpPr>
        <p:spPr>
          <a:xfrm>
            <a:off x="504000" y="1326600"/>
            <a:ext cx="4426920" cy="3288600"/>
          </a:xfrm>
          <a:prstGeom prst="rect">
            <a:avLst/>
          </a:prstGeom>
        </p:spPr>
        <p:txBody>
          <a:bodyPr lIns="0" rIns="0" tIns="0" bIns="0">
            <a:normAutofit/>
          </a:bodyPr>
          <a:p>
            <a:endParaRPr b="0" lang="el-GR" sz="3200" spc="-1" strike="noStrike">
              <a:latin typeface="Arial"/>
            </a:endParaRPr>
          </a:p>
        </p:txBody>
      </p:sp>
      <p:sp>
        <p:nvSpPr>
          <p:cNvPr id="84" name="PlaceHolder 3"/>
          <p:cNvSpPr>
            <a:spLocks noGrp="1"/>
          </p:cNvSpPr>
          <p:nvPr>
            <p:ph type="body"/>
          </p:nvPr>
        </p:nvSpPr>
        <p:spPr>
          <a:xfrm>
            <a:off x="5152680" y="1326600"/>
            <a:ext cx="4426920" cy="3288600"/>
          </a:xfrm>
          <a:prstGeom prst="rect">
            <a:avLst/>
          </a:prstGeom>
        </p:spPr>
        <p:txBody>
          <a:bodyPr lIns="0" rIns="0" tIns="0" bIns="0">
            <a:normAutofit/>
          </a:bodyPr>
          <a:p>
            <a:endParaRPr b="0" lang="el-G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rIns="0" tIns="0" bIns="0">
            <a:normAutofit/>
          </a:bodyPr>
          <a:p>
            <a:endParaRPr b="0" lang="el-G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88"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89" name="PlaceHolder 3"/>
          <p:cNvSpPr>
            <a:spLocks noGrp="1"/>
          </p:cNvSpPr>
          <p:nvPr>
            <p:ph type="body"/>
          </p:nvPr>
        </p:nvSpPr>
        <p:spPr>
          <a:xfrm>
            <a:off x="5152680" y="1326600"/>
            <a:ext cx="4426920" cy="3288600"/>
          </a:xfrm>
          <a:prstGeom prst="rect">
            <a:avLst/>
          </a:prstGeom>
        </p:spPr>
        <p:txBody>
          <a:bodyPr lIns="0" rIns="0" tIns="0" bIns="0">
            <a:normAutofit/>
          </a:bodyPr>
          <a:p>
            <a:endParaRPr b="0" lang="el-GR" sz="3200" spc="-1" strike="noStrike">
              <a:latin typeface="Arial"/>
            </a:endParaRPr>
          </a:p>
        </p:txBody>
      </p:sp>
      <p:sp>
        <p:nvSpPr>
          <p:cNvPr id="90" name="PlaceHolder 4"/>
          <p:cNvSpPr>
            <a:spLocks noGrp="1"/>
          </p:cNvSpPr>
          <p:nvPr>
            <p:ph type="body"/>
          </p:nvPr>
        </p:nvSpPr>
        <p:spPr>
          <a:xfrm>
            <a:off x="50400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92" name="PlaceHolder 2"/>
          <p:cNvSpPr>
            <a:spLocks noGrp="1"/>
          </p:cNvSpPr>
          <p:nvPr>
            <p:ph type="body"/>
          </p:nvPr>
        </p:nvSpPr>
        <p:spPr>
          <a:xfrm>
            <a:off x="504000" y="1326600"/>
            <a:ext cx="4426920" cy="3288600"/>
          </a:xfrm>
          <a:prstGeom prst="rect">
            <a:avLst/>
          </a:prstGeom>
        </p:spPr>
        <p:txBody>
          <a:bodyPr lIns="0" rIns="0" tIns="0" bIns="0">
            <a:normAutofit/>
          </a:bodyPr>
          <a:p>
            <a:endParaRPr b="0" lang="el-GR" sz="3200" spc="-1" strike="noStrike">
              <a:latin typeface="Arial"/>
            </a:endParaRPr>
          </a:p>
        </p:txBody>
      </p:sp>
      <p:sp>
        <p:nvSpPr>
          <p:cNvPr id="93"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94" name="PlaceHolder 4"/>
          <p:cNvSpPr>
            <a:spLocks noGrp="1"/>
          </p:cNvSpPr>
          <p:nvPr>
            <p:ph type="body"/>
          </p:nvPr>
        </p:nvSpPr>
        <p:spPr>
          <a:xfrm>
            <a:off x="515268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96"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97"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98" name="PlaceHolder 4"/>
          <p:cNvSpPr>
            <a:spLocks noGrp="1"/>
          </p:cNvSpPr>
          <p:nvPr>
            <p:ph type="body"/>
          </p:nvPr>
        </p:nvSpPr>
        <p:spPr>
          <a:xfrm>
            <a:off x="504000" y="3044520"/>
            <a:ext cx="907200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100" name="PlaceHolder 2"/>
          <p:cNvSpPr>
            <a:spLocks noGrp="1"/>
          </p:cNvSpPr>
          <p:nvPr>
            <p:ph type="body"/>
          </p:nvPr>
        </p:nvSpPr>
        <p:spPr>
          <a:xfrm>
            <a:off x="504000" y="1326600"/>
            <a:ext cx="9072000" cy="1568520"/>
          </a:xfrm>
          <a:prstGeom prst="rect">
            <a:avLst/>
          </a:prstGeom>
        </p:spPr>
        <p:txBody>
          <a:bodyPr lIns="0" rIns="0" tIns="0" bIns="0">
            <a:normAutofit/>
          </a:bodyPr>
          <a:p>
            <a:endParaRPr b="0" lang="el-GR" sz="3200" spc="-1" strike="noStrike">
              <a:latin typeface="Arial"/>
            </a:endParaRPr>
          </a:p>
        </p:txBody>
      </p:sp>
      <p:sp>
        <p:nvSpPr>
          <p:cNvPr id="101" name="PlaceHolder 3"/>
          <p:cNvSpPr>
            <a:spLocks noGrp="1"/>
          </p:cNvSpPr>
          <p:nvPr>
            <p:ph type="body"/>
          </p:nvPr>
        </p:nvSpPr>
        <p:spPr>
          <a:xfrm>
            <a:off x="504000" y="3044520"/>
            <a:ext cx="907200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103"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104"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105" name="PlaceHolder 4"/>
          <p:cNvSpPr>
            <a:spLocks noGrp="1"/>
          </p:cNvSpPr>
          <p:nvPr>
            <p:ph type="body"/>
          </p:nvPr>
        </p:nvSpPr>
        <p:spPr>
          <a:xfrm>
            <a:off x="504000" y="3044520"/>
            <a:ext cx="4426920" cy="1568520"/>
          </a:xfrm>
          <a:prstGeom prst="rect">
            <a:avLst/>
          </a:prstGeom>
        </p:spPr>
        <p:txBody>
          <a:bodyPr lIns="0" rIns="0" tIns="0" bIns="0">
            <a:normAutofit/>
          </a:bodyPr>
          <a:p>
            <a:endParaRPr b="0" lang="el-GR" sz="3200" spc="-1" strike="noStrike">
              <a:latin typeface="Arial"/>
            </a:endParaRPr>
          </a:p>
        </p:txBody>
      </p:sp>
      <p:sp>
        <p:nvSpPr>
          <p:cNvPr id="106" name="PlaceHolder 5"/>
          <p:cNvSpPr>
            <a:spLocks noGrp="1"/>
          </p:cNvSpPr>
          <p:nvPr>
            <p:ph type="body"/>
          </p:nvPr>
        </p:nvSpPr>
        <p:spPr>
          <a:xfrm>
            <a:off x="515268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108" name="PlaceHolder 2"/>
          <p:cNvSpPr>
            <a:spLocks noGrp="1"/>
          </p:cNvSpPr>
          <p:nvPr>
            <p:ph type="body"/>
          </p:nvPr>
        </p:nvSpPr>
        <p:spPr>
          <a:xfrm>
            <a:off x="504000" y="1326600"/>
            <a:ext cx="2921040" cy="1568520"/>
          </a:xfrm>
          <a:prstGeom prst="rect">
            <a:avLst/>
          </a:prstGeom>
        </p:spPr>
        <p:txBody>
          <a:bodyPr lIns="0" rIns="0" tIns="0" bIns="0">
            <a:normAutofit/>
          </a:bodyPr>
          <a:p>
            <a:endParaRPr b="0" lang="el-GR" sz="3200" spc="-1" strike="noStrike">
              <a:latin typeface="Arial"/>
            </a:endParaRPr>
          </a:p>
        </p:txBody>
      </p:sp>
      <p:sp>
        <p:nvSpPr>
          <p:cNvPr id="109" name="PlaceHolder 3"/>
          <p:cNvSpPr>
            <a:spLocks noGrp="1"/>
          </p:cNvSpPr>
          <p:nvPr>
            <p:ph type="body"/>
          </p:nvPr>
        </p:nvSpPr>
        <p:spPr>
          <a:xfrm>
            <a:off x="3571560" y="1326600"/>
            <a:ext cx="2921040" cy="1568520"/>
          </a:xfrm>
          <a:prstGeom prst="rect">
            <a:avLst/>
          </a:prstGeom>
        </p:spPr>
        <p:txBody>
          <a:bodyPr lIns="0" rIns="0" tIns="0" bIns="0">
            <a:normAutofit/>
          </a:bodyPr>
          <a:p>
            <a:endParaRPr b="0" lang="el-GR" sz="3200" spc="-1" strike="noStrike">
              <a:latin typeface="Arial"/>
            </a:endParaRPr>
          </a:p>
        </p:txBody>
      </p:sp>
      <p:sp>
        <p:nvSpPr>
          <p:cNvPr id="110" name="PlaceHolder 4"/>
          <p:cNvSpPr>
            <a:spLocks noGrp="1"/>
          </p:cNvSpPr>
          <p:nvPr>
            <p:ph type="body"/>
          </p:nvPr>
        </p:nvSpPr>
        <p:spPr>
          <a:xfrm>
            <a:off x="6639120" y="1326600"/>
            <a:ext cx="2921040" cy="1568520"/>
          </a:xfrm>
          <a:prstGeom prst="rect">
            <a:avLst/>
          </a:prstGeom>
        </p:spPr>
        <p:txBody>
          <a:bodyPr lIns="0" rIns="0" tIns="0" bIns="0">
            <a:normAutofit/>
          </a:bodyPr>
          <a:p>
            <a:endParaRPr b="0" lang="el-GR" sz="3200" spc="-1" strike="noStrike">
              <a:latin typeface="Arial"/>
            </a:endParaRPr>
          </a:p>
        </p:txBody>
      </p:sp>
      <p:sp>
        <p:nvSpPr>
          <p:cNvPr id="111" name="PlaceHolder 5"/>
          <p:cNvSpPr>
            <a:spLocks noGrp="1"/>
          </p:cNvSpPr>
          <p:nvPr>
            <p:ph type="body"/>
          </p:nvPr>
        </p:nvSpPr>
        <p:spPr>
          <a:xfrm>
            <a:off x="504000" y="3044520"/>
            <a:ext cx="2921040" cy="1568520"/>
          </a:xfrm>
          <a:prstGeom prst="rect">
            <a:avLst/>
          </a:prstGeom>
        </p:spPr>
        <p:txBody>
          <a:bodyPr lIns="0" rIns="0" tIns="0" bIns="0">
            <a:normAutofit/>
          </a:bodyPr>
          <a:p>
            <a:endParaRPr b="0" lang="el-GR" sz="3200" spc="-1" strike="noStrike">
              <a:latin typeface="Arial"/>
            </a:endParaRPr>
          </a:p>
        </p:txBody>
      </p:sp>
      <p:sp>
        <p:nvSpPr>
          <p:cNvPr id="112" name="PlaceHolder 6"/>
          <p:cNvSpPr>
            <a:spLocks noGrp="1"/>
          </p:cNvSpPr>
          <p:nvPr>
            <p:ph type="body"/>
          </p:nvPr>
        </p:nvSpPr>
        <p:spPr>
          <a:xfrm>
            <a:off x="3571560" y="3044520"/>
            <a:ext cx="2921040" cy="1568520"/>
          </a:xfrm>
          <a:prstGeom prst="rect">
            <a:avLst/>
          </a:prstGeom>
        </p:spPr>
        <p:txBody>
          <a:bodyPr lIns="0" rIns="0" tIns="0" bIns="0">
            <a:normAutofit/>
          </a:bodyPr>
          <a:p>
            <a:endParaRPr b="0" lang="el-GR" sz="3200" spc="-1" strike="noStrike">
              <a:latin typeface="Arial"/>
            </a:endParaRPr>
          </a:p>
        </p:txBody>
      </p:sp>
      <p:sp>
        <p:nvSpPr>
          <p:cNvPr id="113" name="PlaceHolder 7"/>
          <p:cNvSpPr>
            <a:spLocks noGrp="1"/>
          </p:cNvSpPr>
          <p:nvPr>
            <p:ph type="body"/>
          </p:nvPr>
        </p:nvSpPr>
        <p:spPr>
          <a:xfrm>
            <a:off x="6639120" y="3044520"/>
            <a:ext cx="292104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rIns="0" tIns="0" bIns="0">
            <a:normAutofit/>
          </a:bodyPr>
          <a:p>
            <a:endParaRPr b="0" lang="el-GR" sz="3200" spc="-1" strike="noStrike">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rIns="0" tIns="0" bIns="0">
            <a:normAutofit/>
          </a:bodyPr>
          <a:p>
            <a:endParaRPr b="0" lang="el-G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rIns="0" tIns="0" bIns="0">
            <a:normAutofit/>
          </a:bodyPr>
          <a:p>
            <a:endParaRPr b="0" lang="el-GR" sz="3200" spc="-1" strike="noStrike">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rIns="0" tIns="0" bIns="0">
            <a:normAutofit/>
          </a:bodyPr>
          <a:p>
            <a:endParaRPr b="0" lang="el-GR" sz="3200" spc="-1" strike="noStrike">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l-GR" sz="4400" spc="-1" strike="noStrike">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rIns="0" tIns="0" bIns="0">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1" name="PlaceHolder 2"/>
          <p:cNvSpPr>
            <a:spLocks noGrp="1"/>
          </p:cNvSpPr>
          <p:nvPr>
            <p:ph type="body"/>
          </p:nvPr>
        </p:nvSpPr>
        <p:spPr>
          <a:xfrm>
            <a:off x="504000" y="1326600"/>
            <a:ext cx="9072000" cy="3288600"/>
          </a:xfrm>
          <a:prstGeom prst="rect">
            <a:avLst/>
          </a:prstGeom>
        </p:spPr>
        <p:txBody>
          <a:bodyPr lIns="0" rIns="0" tIns="0" bIns="0">
            <a:normAutofit fontScale="94000"/>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39"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77"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s://video.link/w/a0Xmc" TargetMode="External"/><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hyperlink" Target="https://video.link/w/6wXmc" TargetMode="External"/><Relationship Id="rId2" Type="http://schemas.openxmlformats.org/officeDocument/2006/relationships/image" Target="../media/image11.jpe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hyperlink" Target="https://video.link/w/0tXmc" TargetMode="External"/><Relationship Id="rId2" Type="http://schemas.openxmlformats.org/officeDocument/2006/relationships/image" Target="../media/image12.jpe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hyperlink" Target="https://video.link/w/RpXmc" TargetMode="External"/><Relationship Id="rId2" Type="http://schemas.openxmlformats.org/officeDocument/2006/relationships/image" Target="../media/image13.jpe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hyperlink" Target="https://video.link/w/fiXmc" TargetMode="External"/><Relationship Id="rId2" Type="http://schemas.openxmlformats.org/officeDocument/2006/relationships/hyperlink" Target="https://video.link/w/hlXmc" TargetMode="External"/><Relationship Id="rId3" Type="http://schemas.openxmlformats.org/officeDocument/2006/relationships/hyperlink" Target="https://video.link/w/4xjnc" TargetMode="External"/><Relationship Id="rId4" Type="http://schemas.openxmlformats.org/officeDocument/2006/relationships/image" Target="../media/image14.jpeg"/><Relationship Id="rId5"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hyperlink" Target="https://video.link/w/RIEkc" TargetMode="External"/><Relationship Id="rId2" Type="http://schemas.openxmlformats.org/officeDocument/2006/relationships/image" Target="../media/image15.jpe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hyperlink" Target="https://video.link/w/E4Xmc" TargetMode="External"/><Relationship Id="rId2" Type="http://schemas.openxmlformats.org/officeDocument/2006/relationships/image" Target="../media/image2.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hyperlink" Target="https://video.link/w/PSUmc" TargetMode="External"/><Relationship Id="rId2" Type="http://schemas.openxmlformats.org/officeDocument/2006/relationships/image" Target="../media/image8.jpeg"/><Relationship Id="rId3" Type="http://schemas.openxmlformats.org/officeDocument/2006/relationships/hyperlink" Target="https://video.link/w/LDVmc" TargetMode="External"/><Relationship Id="rId4" Type="http://schemas.openxmlformats.org/officeDocument/2006/relationships/image" Target="../media/image9.jpe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504000" y="226080"/>
            <a:ext cx="9070200" cy="945000"/>
          </a:xfrm>
          <a:prstGeom prst="rect">
            <a:avLst/>
          </a:prstGeom>
          <a:noFill/>
          <a:ln>
            <a:noFill/>
          </a:ln>
        </p:spPr>
        <p:style>
          <a:lnRef idx="0"/>
          <a:fillRef idx="0"/>
          <a:effectRef idx="0"/>
          <a:fontRef idx="minor"/>
        </p:style>
      </p:sp>
      <p:sp>
        <p:nvSpPr>
          <p:cNvPr id="115" name="CustomShape 2"/>
          <p:cNvSpPr/>
          <p:nvPr/>
        </p:nvSpPr>
        <p:spPr>
          <a:xfrm>
            <a:off x="504000" y="1326600"/>
            <a:ext cx="9070200" cy="3286800"/>
          </a:xfrm>
          <a:prstGeom prst="rect">
            <a:avLst/>
          </a:prstGeom>
          <a:noFill/>
          <a:ln>
            <a:noFill/>
          </a:ln>
        </p:spPr>
        <p:style>
          <a:lnRef idx="0"/>
          <a:fillRef idx="0"/>
          <a:effectRef idx="0"/>
          <a:fontRef idx="minor"/>
        </p:style>
      </p:sp>
      <p:pic>
        <p:nvPicPr>
          <p:cNvPr id="116" name="" descr=""/>
          <p:cNvPicPr/>
          <p:nvPr/>
        </p:nvPicPr>
        <p:blipFill>
          <a:blip r:embed="rId1"/>
          <a:stretch/>
        </p:blipFill>
        <p:spPr>
          <a:xfrm>
            <a:off x="0" y="0"/>
            <a:ext cx="10090800" cy="566856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144" name="CustomShape 1"/>
          <p:cNvSpPr/>
          <p:nvPr/>
        </p:nvSpPr>
        <p:spPr>
          <a:xfrm>
            <a:off x="504000" y="363600"/>
            <a:ext cx="907020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l-GR" sz="4400" spc="-1" strike="noStrike">
                <a:solidFill>
                  <a:srgbClr val="000000"/>
                </a:solidFill>
                <a:latin typeface="MS UI Gothic"/>
                <a:ea typeface="DejaVu Sans"/>
              </a:rPr>
              <a:t>Ροκ Μουσική</a:t>
            </a:r>
            <a:endParaRPr b="0" lang="el-GR" sz="4400" spc="-1" strike="noStrike">
              <a:latin typeface="Arial"/>
            </a:endParaRPr>
          </a:p>
        </p:txBody>
      </p:sp>
      <p:pic>
        <p:nvPicPr>
          <p:cNvPr id="145" name="" descr=""/>
          <p:cNvPicPr/>
          <p:nvPr/>
        </p:nvPicPr>
        <p:blipFill>
          <a:blip r:embed="rId1"/>
          <a:stretch/>
        </p:blipFill>
        <p:spPr>
          <a:xfrm>
            <a:off x="395640" y="1440000"/>
            <a:ext cx="2914920" cy="3953160"/>
          </a:xfrm>
          <a:prstGeom prst="rect">
            <a:avLst/>
          </a:prstGeom>
          <a:ln>
            <a:noFill/>
          </a:ln>
        </p:spPr>
      </p:pic>
      <p:sp>
        <p:nvSpPr>
          <p:cNvPr id="146" name="CustomShape 2"/>
          <p:cNvSpPr/>
          <p:nvPr/>
        </p:nvSpPr>
        <p:spPr>
          <a:xfrm>
            <a:off x="3888000" y="2354040"/>
            <a:ext cx="4966560" cy="1733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l-GR" sz="2200" spc="-1" strike="noStrike">
                <a:solidFill>
                  <a:srgbClr val="063b72"/>
                </a:solidFill>
                <a:latin typeface="Malgun Gothic"/>
                <a:ea typeface="DejaVu Sans"/>
              </a:rPr>
              <a:t>Ο Βασιλιάς της ροκ Elvis Presley! Στον παρακάτω σύνδεσμο μπορείτε να τον απολαύσετε:</a:t>
            </a:r>
            <a:endParaRPr b="0" lang="el-GR" sz="2200" spc="-1" strike="noStrike">
              <a:latin typeface="Arial"/>
            </a:endParaRPr>
          </a:p>
          <a:p>
            <a:pPr>
              <a:lnSpc>
                <a:spcPct val="100000"/>
              </a:lnSpc>
            </a:pPr>
            <a:endParaRPr b="0" lang="el-GR" sz="2200" spc="-1" strike="noStrike">
              <a:latin typeface="Arial"/>
            </a:endParaRPr>
          </a:p>
          <a:p>
            <a:pPr>
              <a:lnSpc>
                <a:spcPct val="100000"/>
              </a:lnSpc>
            </a:pPr>
            <a:r>
              <a:rPr b="1" lang="el-GR" sz="1800" spc="-1" strike="noStrike" u="sng">
                <a:solidFill>
                  <a:srgbClr val="0000ff"/>
                </a:solidFill>
                <a:uFillTx/>
                <a:latin typeface="Malgun Gothic"/>
                <a:ea typeface="DejaVu Sans"/>
                <a:hlinkClick r:id="rId2"/>
              </a:rPr>
              <a:t>Elvis Presley- Jailhouse Rock</a:t>
            </a:r>
            <a:endParaRPr b="0" lang="el-GR"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147" name="CustomShape 1"/>
          <p:cNvSpPr/>
          <p:nvPr/>
        </p:nvSpPr>
        <p:spPr>
          <a:xfrm>
            <a:off x="504000" y="363600"/>
            <a:ext cx="907020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l-GR" sz="4400" spc="-1" strike="noStrike">
                <a:solidFill>
                  <a:srgbClr val="000000"/>
                </a:solidFill>
                <a:latin typeface="MS UI Gothic"/>
                <a:ea typeface="DejaVu Sans"/>
              </a:rPr>
              <a:t>Ροκ Μουσική</a:t>
            </a:r>
            <a:endParaRPr b="0" lang="el-GR" sz="4400" spc="-1" strike="noStrike">
              <a:latin typeface="Arial"/>
            </a:endParaRPr>
          </a:p>
        </p:txBody>
      </p:sp>
      <p:sp>
        <p:nvSpPr>
          <p:cNvPr id="148" name="CustomShape 2"/>
          <p:cNvSpPr/>
          <p:nvPr/>
        </p:nvSpPr>
        <p:spPr>
          <a:xfrm>
            <a:off x="5256000" y="2736000"/>
            <a:ext cx="4678560" cy="21006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l-GR" sz="2200" spc="-1" strike="noStrike">
                <a:solidFill>
                  <a:srgbClr val="063b72"/>
                </a:solidFill>
                <a:latin typeface="Malgun Gothic"/>
                <a:ea typeface="DejaVu Sans"/>
              </a:rPr>
              <a:t>Οι Deep Purple σε ένα τραγούδι αφιερωμένο σε εσάς, τα παιδιά. Ακούστε πού φτάνει η φωνή του τραγουδιστή Ian Gillan!!!</a:t>
            </a:r>
            <a:endParaRPr b="0" lang="el-GR" sz="2200" spc="-1" strike="noStrike">
              <a:latin typeface="Arial"/>
            </a:endParaRPr>
          </a:p>
          <a:p>
            <a:pPr>
              <a:lnSpc>
                <a:spcPct val="100000"/>
              </a:lnSpc>
            </a:pPr>
            <a:endParaRPr b="0" lang="el-GR" sz="2200" spc="-1" strike="noStrike">
              <a:latin typeface="Arial"/>
            </a:endParaRPr>
          </a:p>
          <a:p>
            <a:pPr>
              <a:lnSpc>
                <a:spcPct val="100000"/>
              </a:lnSpc>
            </a:pPr>
            <a:r>
              <a:rPr b="0" lang="el-GR" sz="2200" spc="-1" strike="noStrike" u="sng">
                <a:solidFill>
                  <a:srgbClr val="0000ff"/>
                </a:solidFill>
                <a:uFillTx/>
                <a:latin typeface="Arial"/>
                <a:ea typeface="DejaVu Sans"/>
                <a:hlinkClick r:id="rId1"/>
              </a:rPr>
              <a:t>Deep Purple- Child in time</a:t>
            </a:r>
            <a:endParaRPr b="0" lang="el-GR" sz="2200" spc="-1" strike="noStrike">
              <a:latin typeface="Arial"/>
            </a:endParaRPr>
          </a:p>
        </p:txBody>
      </p:sp>
      <p:pic>
        <p:nvPicPr>
          <p:cNvPr id="149" name="" descr=""/>
          <p:cNvPicPr/>
          <p:nvPr/>
        </p:nvPicPr>
        <p:blipFill>
          <a:blip r:embed="rId2"/>
          <a:stretch/>
        </p:blipFill>
        <p:spPr>
          <a:xfrm>
            <a:off x="288000" y="1584000"/>
            <a:ext cx="4750560" cy="347508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150" name="CustomShape 1"/>
          <p:cNvSpPr/>
          <p:nvPr/>
        </p:nvSpPr>
        <p:spPr>
          <a:xfrm>
            <a:off x="504000" y="363600"/>
            <a:ext cx="907020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l-GR" sz="4400" spc="-1" strike="noStrike">
                <a:solidFill>
                  <a:srgbClr val="000000"/>
                </a:solidFill>
                <a:latin typeface="MS UI Gothic"/>
                <a:ea typeface="DejaVu Sans"/>
              </a:rPr>
              <a:t>Ροκ Μουσική</a:t>
            </a:r>
            <a:endParaRPr b="0" lang="el-GR" sz="4400" spc="-1" strike="noStrike">
              <a:latin typeface="Arial"/>
            </a:endParaRPr>
          </a:p>
        </p:txBody>
      </p:sp>
      <p:sp>
        <p:nvSpPr>
          <p:cNvPr id="151" name="CustomShape 2"/>
          <p:cNvSpPr/>
          <p:nvPr/>
        </p:nvSpPr>
        <p:spPr>
          <a:xfrm>
            <a:off x="4824000" y="1471680"/>
            <a:ext cx="5182560" cy="3074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l-GR" sz="2200" spc="-1" strike="noStrike">
                <a:solidFill>
                  <a:srgbClr val="063b72"/>
                </a:solidFill>
                <a:latin typeface="Malgun Gothic"/>
                <a:ea typeface="DejaVu Sans"/>
              </a:rPr>
              <a:t>Μια και αναφέραμε την έκταση της φωνής, ειπώθηκε ότι ο Axl Rose, τραγουδιστής των Guns ‘n’ Roses, έχει τη μεγαλύτερη έκταση φωνής από όλους, ακόμη και διάσημους τραγουδιστές και τραγουδίστριες της ποπ! </a:t>
            </a:r>
            <a:endParaRPr b="0" lang="el-GR" sz="2200" spc="-1" strike="noStrike">
              <a:latin typeface="Arial"/>
            </a:endParaRPr>
          </a:p>
          <a:p>
            <a:pPr>
              <a:lnSpc>
                <a:spcPct val="100000"/>
              </a:lnSpc>
            </a:pPr>
            <a:endParaRPr b="0" lang="el-GR" sz="2200" spc="-1" strike="noStrike">
              <a:latin typeface="Arial"/>
            </a:endParaRPr>
          </a:p>
          <a:p>
            <a:pPr>
              <a:lnSpc>
                <a:spcPct val="100000"/>
              </a:lnSpc>
            </a:pPr>
            <a:r>
              <a:rPr b="1" lang="el-GR" sz="1800" spc="-1" strike="noStrike" u="sng">
                <a:solidFill>
                  <a:srgbClr val="0000ff"/>
                </a:solidFill>
                <a:uFillTx/>
                <a:latin typeface="Malgun Gothic"/>
                <a:ea typeface="DejaVu Sans"/>
                <a:hlinkClick r:id="rId1"/>
              </a:rPr>
              <a:t>Guns 'n' Roses- Sweet child of mine</a:t>
            </a:r>
            <a:endParaRPr b="0" lang="el-GR" sz="1800" spc="-1" strike="noStrike">
              <a:latin typeface="Arial"/>
            </a:endParaRPr>
          </a:p>
        </p:txBody>
      </p:sp>
      <p:pic>
        <p:nvPicPr>
          <p:cNvPr id="152" name="" descr=""/>
          <p:cNvPicPr/>
          <p:nvPr/>
        </p:nvPicPr>
        <p:blipFill>
          <a:blip r:embed="rId2"/>
          <a:stretch/>
        </p:blipFill>
        <p:spPr>
          <a:xfrm>
            <a:off x="288000" y="1944000"/>
            <a:ext cx="4322160" cy="287856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153" name="CustomShape 1"/>
          <p:cNvSpPr/>
          <p:nvPr/>
        </p:nvSpPr>
        <p:spPr>
          <a:xfrm>
            <a:off x="504000" y="363600"/>
            <a:ext cx="907020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l-GR" sz="4400" spc="-1" strike="noStrike">
                <a:solidFill>
                  <a:srgbClr val="000000"/>
                </a:solidFill>
                <a:latin typeface="MS UI Gothic"/>
                <a:ea typeface="DejaVu Sans"/>
              </a:rPr>
              <a:t>Ροκ Μουσική</a:t>
            </a:r>
            <a:endParaRPr b="0" lang="el-GR" sz="4400" spc="-1" strike="noStrike">
              <a:latin typeface="Arial"/>
            </a:endParaRPr>
          </a:p>
        </p:txBody>
      </p:sp>
      <p:sp>
        <p:nvSpPr>
          <p:cNvPr id="154" name="CustomShape 2"/>
          <p:cNvSpPr/>
          <p:nvPr/>
        </p:nvSpPr>
        <p:spPr>
          <a:xfrm>
            <a:off x="4824000" y="2335680"/>
            <a:ext cx="5182560" cy="13982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l-GR" sz="2200" spc="-1" strike="noStrike">
                <a:solidFill>
                  <a:srgbClr val="063b72"/>
                </a:solidFill>
                <a:latin typeface="Malgun Gothic"/>
                <a:ea typeface="DejaVu Sans"/>
              </a:rPr>
              <a:t>Ας δούμε και ένα πιο σύγχρονο γκρουπ! Οι Radiohead στο Creep:</a:t>
            </a:r>
            <a:endParaRPr b="0" lang="el-GR" sz="2200" spc="-1" strike="noStrike">
              <a:latin typeface="Arial"/>
            </a:endParaRPr>
          </a:p>
          <a:p>
            <a:pPr>
              <a:lnSpc>
                <a:spcPct val="100000"/>
              </a:lnSpc>
            </a:pPr>
            <a:endParaRPr b="0" lang="el-GR" sz="2200" spc="-1" strike="noStrike">
              <a:latin typeface="Arial"/>
            </a:endParaRPr>
          </a:p>
          <a:p>
            <a:pPr>
              <a:lnSpc>
                <a:spcPct val="100000"/>
              </a:lnSpc>
            </a:pPr>
            <a:r>
              <a:rPr b="1" lang="el-GR" sz="1800" spc="-1" strike="noStrike" u="sng">
                <a:solidFill>
                  <a:srgbClr val="0000ff"/>
                </a:solidFill>
                <a:uFillTx/>
                <a:latin typeface="Malgun Gothic"/>
                <a:ea typeface="DejaVu Sans"/>
                <a:hlinkClick r:id="rId1"/>
              </a:rPr>
              <a:t>Radiohead- Creep</a:t>
            </a:r>
            <a:endParaRPr b="0" lang="el-GR" sz="1800" spc="-1" strike="noStrike">
              <a:latin typeface="Arial"/>
            </a:endParaRPr>
          </a:p>
        </p:txBody>
      </p:sp>
      <p:pic>
        <p:nvPicPr>
          <p:cNvPr id="155" name="" descr=""/>
          <p:cNvPicPr/>
          <p:nvPr/>
        </p:nvPicPr>
        <p:blipFill>
          <a:blip r:embed="rId2"/>
          <a:stretch/>
        </p:blipFill>
        <p:spPr>
          <a:xfrm>
            <a:off x="216000" y="1872000"/>
            <a:ext cx="4390560" cy="287856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156" name="CustomShape 1"/>
          <p:cNvSpPr/>
          <p:nvPr/>
        </p:nvSpPr>
        <p:spPr>
          <a:xfrm>
            <a:off x="504000" y="363600"/>
            <a:ext cx="907020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l-GR" sz="4400" spc="-1" strike="noStrike">
                <a:solidFill>
                  <a:srgbClr val="000000"/>
                </a:solidFill>
                <a:latin typeface="MS UI Gothic"/>
                <a:ea typeface="DejaVu Sans"/>
              </a:rPr>
              <a:t>Ροκ Μουσική</a:t>
            </a:r>
            <a:endParaRPr b="0" lang="el-GR" sz="4400" spc="-1" strike="noStrike">
              <a:latin typeface="Arial"/>
            </a:endParaRPr>
          </a:p>
        </p:txBody>
      </p:sp>
      <p:sp>
        <p:nvSpPr>
          <p:cNvPr id="157" name="CustomShape 2"/>
          <p:cNvSpPr/>
          <p:nvPr/>
        </p:nvSpPr>
        <p:spPr>
          <a:xfrm>
            <a:off x="504000" y="948600"/>
            <a:ext cx="8854560" cy="53269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l-GR" sz="2200" spc="-1" strike="noStrike">
                <a:solidFill>
                  <a:srgbClr val="063b72"/>
                </a:solidFill>
                <a:latin typeface="Literata"/>
                <a:ea typeface="DejaVu Sans"/>
              </a:rPr>
              <a:t>Ενδιαφέρον έχει η διασκευή διάσημων ροκ τραγουδιών από μουσικούς άλλων ειδών! Εδώ το Τhunderstruck των AC/DC: </a:t>
            </a:r>
            <a:endParaRPr b="0" lang="el-GR" sz="2200" spc="-1" strike="noStrike">
              <a:latin typeface="Arial"/>
            </a:endParaRPr>
          </a:p>
          <a:p>
            <a:pPr>
              <a:lnSpc>
                <a:spcPct val="100000"/>
              </a:lnSpc>
            </a:pPr>
            <a:endParaRPr b="0" lang="el-GR" sz="2200" spc="-1" strike="noStrike">
              <a:latin typeface="Arial"/>
            </a:endParaRPr>
          </a:p>
          <a:p>
            <a:pPr>
              <a:lnSpc>
                <a:spcPct val="100000"/>
              </a:lnSpc>
            </a:pPr>
            <a:r>
              <a:rPr b="0" lang="el-GR" sz="2200" spc="-1" strike="noStrike" u="sng">
                <a:solidFill>
                  <a:srgbClr val="0000ff"/>
                </a:solidFill>
                <a:uFillTx/>
                <a:latin typeface="Arial"/>
                <a:ea typeface="DejaVu Sans"/>
                <a:hlinkClick r:id="rId1"/>
              </a:rPr>
              <a:t>AC/DC Thunderstruck</a:t>
            </a:r>
            <a:endParaRPr b="0" lang="el-GR" sz="2200" spc="-1" strike="noStrike">
              <a:latin typeface="Arial"/>
            </a:endParaRPr>
          </a:p>
          <a:p>
            <a:pPr>
              <a:lnSpc>
                <a:spcPct val="100000"/>
              </a:lnSpc>
            </a:pPr>
            <a:endParaRPr b="0" lang="el-GR" sz="2200" spc="-1" strike="noStrike">
              <a:latin typeface="Arial"/>
            </a:endParaRPr>
          </a:p>
          <a:p>
            <a:pPr>
              <a:lnSpc>
                <a:spcPct val="100000"/>
              </a:lnSpc>
            </a:pPr>
            <a:r>
              <a:rPr b="1" lang="el-GR" sz="2200" spc="-1" strike="noStrike">
                <a:solidFill>
                  <a:srgbClr val="063b72"/>
                </a:solidFill>
                <a:latin typeface="Literata"/>
                <a:ea typeface="DejaVu Sans"/>
              </a:rPr>
              <a:t>Και εδώ η διασκευή του:</a:t>
            </a:r>
            <a:endParaRPr b="0" lang="el-GR" sz="2200" spc="-1" strike="noStrike">
              <a:latin typeface="Arial"/>
            </a:endParaRPr>
          </a:p>
          <a:p>
            <a:pPr>
              <a:lnSpc>
                <a:spcPct val="100000"/>
              </a:lnSpc>
            </a:pPr>
            <a:endParaRPr b="0" lang="el-GR" sz="2200" spc="-1" strike="noStrike">
              <a:latin typeface="Arial"/>
            </a:endParaRPr>
          </a:p>
          <a:p>
            <a:pPr>
              <a:lnSpc>
                <a:spcPct val="100000"/>
              </a:lnSpc>
            </a:pPr>
            <a:r>
              <a:rPr b="1" lang="el-GR" sz="2400" spc="-1" strike="noStrike" u="sng">
                <a:solidFill>
                  <a:srgbClr val="0000ff"/>
                </a:solidFill>
                <a:uFillTx/>
                <a:latin typeface="Malgun Gothic"/>
                <a:ea typeface="DejaVu Sans"/>
                <a:hlinkClick r:id="rId2"/>
              </a:rPr>
              <a:t>Two Cellos- Thunderstruck</a:t>
            </a:r>
            <a:endParaRPr b="0" lang="el-GR" sz="2400" spc="-1" strike="noStrike">
              <a:latin typeface="Arial"/>
            </a:endParaRPr>
          </a:p>
          <a:p>
            <a:pPr>
              <a:lnSpc>
                <a:spcPct val="100000"/>
              </a:lnSpc>
            </a:pPr>
            <a:endParaRPr b="0" lang="el-GR" sz="2400" spc="-1" strike="noStrike">
              <a:latin typeface="Arial"/>
            </a:endParaRPr>
          </a:p>
          <a:p>
            <a:pPr>
              <a:lnSpc>
                <a:spcPct val="100000"/>
              </a:lnSpc>
            </a:pPr>
            <a:r>
              <a:rPr b="1" lang="el-GR" sz="2200" spc="-1" strike="noStrike">
                <a:solidFill>
                  <a:srgbClr val="063b72"/>
                </a:solidFill>
                <a:latin typeface="Literata"/>
                <a:ea typeface="DejaVu Sans"/>
              </a:rPr>
              <a:t>Στο παρακάτω βίντεο θα δούμε τη μίξη της ροκ μουσικής με… την ελληνική λαϊκή μουσική! </a:t>
            </a:r>
            <a:endParaRPr b="0" lang="el-GR" sz="2200" spc="-1" strike="noStrike">
              <a:latin typeface="Arial"/>
            </a:endParaRPr>
          </a:p>
          <a:p>
            <a:pPr>
              <a:lnSpc>
                <a:spcPct val="100000"/>
              </a:lnSpc>
            </a:pPr>
            <a:endParaRPr b="0" lang="el-GR" sz="2200" spc="-1" strike="noStrike">
              <a:latin typeface="Arial"/>
            </a:endParaRPr>
          </a:p>
          <a:p>
            <a:pPr>
              <a:lnSpc>
                <a:spcPct val="100000"/>
              </a:lnSpc>
            </a:pPr>
            <a:r>
              <a:rPr b="1" lang="el-GR" sz="2200" spc="-1" strike="noStrike" u="sng">
                <a:solidFill>
                  <a:srgbClr val="0000ff"/>
                </a:solidFill>
                <a:uFillTx/>
                <a:latin typeface="Literata"/>
                <a:ea typeface="DejaVu Sans"/>
                <a:hlinkClick r:id="rId3"/>
              </a:rPr>
              <a:t>Thunderstruck vs Χαρικλάκι</a:t>
            </a:r>
            <a:endParaRPr b="0" lang="el-GR" sz="2200" spc="-1" strike="noStrike">
              <a:latin typeface="Arial"/>
            </a:endParaRPr>
          </a:p>
          <a:p>
            <a:pPr>
              <a:lnSpc>
                <a:spcPct val="100000"/>
              </a:lnSpc>
            </a:pPr>
            <a:endParaRPr b="0" lang="el-GR" sz="2200" spc="-1" strike="noStrike">
              <a:latin typeface="Arial"/>
            </a:endParaRPr>
          </a:p>
          <a:p>
            <a:pPr>
              <a:lnSpc>
                <a:spcPct val="100000"/>
              </a:lnSpc>
            </a:pPr>
            <a:r>
              <a:rPr b="1" lang="el-GR" sz="2400" spc="-1" strike="noStrike">
                <a:solidFill>
                  <a:srgbClr val="063b72"/>
                </a:solidFill>
                <a:latin typeface="Malgun Gothic"/>
                <a:ea typeface="DejaVu Sans"/>
              </a:rPr>
              <a:t> </a:t>
            </a:r>
            <a:endParaRPr b="0" lang="el-GR" sz="2400" spc="-1" strike="noStrike">
              <a:latin typeface="Arial"/>
            </a:endParaRPr>
          </a:p>
        </p:txBody>
      </p:sp>
      <p:pic>
        <p:nvPicPr>
          <p:cNvPr id="158" name="" descr=""/>
          <p:cNvPicPr/>
          <p:nvPr/>
        </p:nvPicPr>
        <p:blipFill>
          <a:blip r:embed="rId4"/>
          <a:stretch/>
        </p:blipFill>
        <p:spPr>
          <a:xfrm>
            <a:off x="5544000" y="2232000"/>
            <a:ext cx="3166560" cy="211068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159" name="CustomShape 1"/>
          <p:cNvSpPr/>
          <p:nvPr/>
        </p:nvSpPr>
        <p:spPr>
          <a:xfrm>
            <a:off x="504000" y="363600"/>
            <a:ext cx="907020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l-GR" sz="4400" spc="-1" strike="noStrike">
                <a:solidFill>
                  <a:srgbClr val="000000"/>
                </a:solidFill>
                <a:latin typeface="MS UI Gothic"/>
                <a:ea typeface="DejaVu Sans"/>
              </a:rPr>
              <a:t>Ροκ Μουσική</a:t>
            </a:r>
            <a:endParaRPr b="0" lang="el-GR" sz="4400" spc="-1" strike="noStrike">
              <a:latin typeface="Arial"/>
            </a:endParaRPr>
          </a:p>
        </p:txBody>
      </p:sp>
      <p:sp>
        <p:nvSpPr>
          <p:cNvPr id="160" name="CustomShape 2"/>
          <p:cNvSpPr/>
          <p:nvPr/>
        </p:nvSpPr>
        <p:spPr>
          <a:xfrm>
            <a:off x="4320000" y="1622880"/>
            <a:ext cx="5182560" cy="28411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l-GR" sz="2200" spc="-1" strike="noStrike">
                <a:solidFill>
                  <a:srgbClr val="063b72"/>
                </a:solidFill>
                <a:latin typeface="Malgun Gothic"/>
                <a:ea typeface="DejaVu Sans"/>
              </a:rPr>
              <a:t>Για τελείωμα...το ξεσηκωτικό Smoke on the water των Deep Purple (ναι, πάλι αυτοί!) με την απαραίτητη ρυθμική συνοδεία από τη συνάδελφο Εύα Μπάρλια! Καλή σας διασκέδαση!!! </a:t>
            </a:r>
            <a:endParaRPr b="0" lang="el-GR" sz="2200" spc="-1" strike="noStrike">
              <a:latin typeface="Arial"/>
            </a:endParaRPr>
          </a:p>
          <a:p>
            <a:pPr>
              <a:lnSpc>
                <a:spcPct val="100000"/>
              </a:lnSpc>
            </a:pPr>
            <a:endParaRPr b="0" lang="el-GR" sz="2200" spc="-1" strike="noStrike">
              <a:latin typeface="Arial"/>
            </a:endParaRPr>
          </a:p>
          <a:p>
            <a:pPr>
              <a:lnSpc>
                <a:spcPct val="100000"/>
              </a:lnSpc>
            </a:pPr>
            <a:r>
              <a:rPr b="1" lang="el-GR" sz="2400" spc="-1" strike="noStrike" u="sng">
                <a:solidFill>
                  <a:srgbClr val="0000ff"/>
                </a:solidFill>
                <a:uFillTx/>
                <a:latin typeface="Malgun Gothic"/>
                <a:ea typeface="DejaVu Sans"/>
                <a:hlinkClick r:id="rId1"/>
              </a:rPr>
              <a:t>Smoke on the water- ρυθμική συνοδεία</a:t>
            </a:r>
            <a:endParaRPr b="0" lang="el-GR" sz="2400" spc="-1" strike="noStrike">
              <a:latin typeface="Arial"/>
            </a:endParaRPr>
          </a:p>
        </p:txBody>
      </p:sp>
      <p:pic>
        <p:nvPicPr>
          <p:cNvPr id="161" name="" descr=""/>
          <p:cNvPicPr/>
          <p:nvPr/>
        </p:nvPicPr>
        <p:blipFill>
          <a:blip r:embed="rId2"/>
          <a:stretch/>
        </p:blipFill>
        <p:spPr>
          <a:xfrm>
            <a:off x="216000" y="1697400"/>
            <a:ext cx="3599280" cy="272448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2" name="" descr=""/>
          <p:cNvPicPr/>
          <p:nvPr/>
        </p:nvPicPr>
        <p:blipFill>
          <a:blip r:embed="rId1"/>
          <a:stretch/>
        </p:blipFill>
        <p:spPr>
          <a:xfrm>
            <a:off x="0" y="0"/>
            <a:ext cx="10078560" cy="5634720"/>
          </a:xfrm>
          <a:prstGeom prst="rect">
            <a:avLst/>
          </a:prstGeom>
          <a:ln>
            <a:noFill/>
          </a:ln>
        </p:spPr>
      </p:pic>
      <p:sp>
        <p:nvSpPr>
          <p:cNvPr id="163" name="CustomShape 1"/>
          <p:cNvSpPr/>
          <p:nvPr/>
        </p:nvSpPr>
        <p:spPr>
          <a:xfrm>
            <a:off x="3240000" y="288000"/>
            <a:ext cx="6118560" cy="6991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l-GR" sz="4000" spc="-1" strike="noStrike">
                <a:solidFill>
                  <a:srgbClr val="eeeeee"/>
                </a:solidFill>
                <a:latin typeface="Malgun Gothic"/>
                <a:ea typeface="DejaVu Sans"/>
              </a:rPr>
              <a:t>Σας ευχαριστώ πολύ!!!</a:t>
            </a:r>
            <a:endParaRPr b="0" lang="el-GR"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117" name="CustomShape 1"/>
          <p:cNvSpPr/>
          <p:nvPr/>
        </p:nvSpPr>
        <p:spPr>
          <a:xfrm>
            <a:off x="504000" y="363600"/>
            <a:ext cx="907020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l-GR" sz="4400" spc="-1" strike="noStrike">
                <a:solidFill>
                  <a:srgbClr val="000000"/>
                </a:solidFill>
                <a:latin typeface="MS UI Gothic"/>
                <a:ea typeface="DejaVu Sans"/>
              </a:rPr>
              <a:t>Ροκ Μουσική</a:t>
            </a:r>
            <a:endParaRPr b="0" lang="el-GR" sz="4400" spc="-1" strike="noStrike">
              <a:latin typeface="Arial"/>
            </a:endParaRPr>
          </a:p>
        </p:txBody>
      </p:sp>
      <p:sp>
        <p:nvSpPr>
          <p:cNvPr id="118" name="CustomShape 2"/>
          <p:cNvSpPr/>
          <p:nvPr/>
        </p:nvSpPr>
        <p:spPr>
          <a:xfrm>
            <a:off x="4824000" y="2335680"/>
            <a:ext cx="5182560" cy="1683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l-GR" sz="2600" spc="-1" strike="noStrike">
                <a:solidFill>
                  <a:srgbClr val="063b72"/>
                </a:solidFill>
                <a:latin typeface="Malgun Gothic"/>
                <a:ea typeface="DejaVu Sans"/>
              </a:rPr>
              <a:t>Aς ροκάρουμε!!! Συνοδέψτε με πόδια και χέρια!!!</a:t>
            </a:r>
            <a:endParaRPr b="0" lang="el-GR" sz="2600" spc="-1" strike="noStrike">
              <a:latin typeface="Arial"/>
            </a:endParaRPr>
          </a:p>
          <a:p>
            <a:pPr>
              <a:lnSpc>
                <a:spcPct val="100000"/>
              </a:lnSpc>
            </a:pPr>
            <a:endParaRPr b="0" lang="el-GR" sz="2600" spc="-1" strike="noStrike">
              <a:latin typeface="Arial"/>
            </a:endParaRPr>
          </a:p>
          <a:p>
            <a:pPr>
              <a:lnSpc>
                <a:spcPct val="100000"/>
              </a:lnSpc>
            </a:pPr>
            <a:r>
              <a:rPr b="1" lang="el-GR" sz="2400" spc="-1" strike="noStrike" u="sng">
                <a:solidFill>
                  <a:srgbClr val="0000ff"/>
                </a:solidFill>
                <a:uFillTx/>
                <a:latin typeface="Malgun Gothic"/>
                <a:ea typeface="DejaVu Sans"/>
                <a:hlinkClick r:id="rId1"/>
              </a:rPr>
              <a:t>Queen- We will rock you</a:t>
            </a:r>
            <a:endParaRPr b="0" lang="el-GR" sz="2400" spc="-1" strike="noStrike">
              <a:latin typeface="Arial"/>
            </a:endParaRPr>
          </a:p>
        </p:txBody>
      </p:sp>
      <p:pic>
        <p:nvPicPr>
          <p:cNvPr id="119" name="" descr=""/>
          <p:cNvPicPr/>
          <p:nvPr/>
        </p:nvPicPr>
        <p:blipFill>
          <a:blip r:embed="rId2"/>
          <a:stretch/>
        </p:blipFill>
        <p:spPr>
          <a:xfrm>
            <a:off x="576000" y="1385280"/>
            <a:ext cx="3886560" cy="388656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120" name="CustomShape 1"/>
          <p:cNvSpPr/>
          <p:nvPr/>
        </p:nvSpPr>
        <p:spPr>
          <a:xfrm>
            <a:off x="504000" y="363600"/>
            <a:ext cx="907020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l-GR" sz="4400" spc="-1" strike="noStrike">
                <a:solidFill>
                  <a:srgbClr val="000000"/>
                </a:solidFill>
                <a:latin typeface="MS UI Gothic"/>
                <a:ea typeface="DejaVu Sans"/>
              </a:rPr>
              <a:t>Ροκ Μουσική</a:t>
            </a:r>
            <a:endParaRPr b="0" lang="el-GR" sz="4400" spc="-1" strike="noStrike">
              <a:latin typeface="Arial"/>
            </a:endParaRPr>
          </a:p>
        </p:txBody>
      </p:sp>
      <p:sp>
        <p:nvSpPr>
          <p:cNvPr id="121" name="CustomShape 2"/>
          <p:cNvSpPr/>
          <p:nvPr/>
        </p:nvSpPr>
        <p:spPr>
          <a:xfrm>
            <a:off x="504000" y="1326600"/>
            <a:ext cx="4390560" cy="3783960"/>
          </a:xfrm>
          <a:prstGeom prst="rect">
            <a:avLst/>
          </a:prstGeom>
          <a:noFill/>
          <a:ln>
            <a:noFill/>
          </a:ln>
        </p:spPr>
        <p:style>
          <a:lnRef idx="0"/>
          <a:fillRef idx="0"/>
          <a:effectRef idx="0"/>
          <a:fontRef idx="minor"/>
        </p:style>
        <p:txBody>
          <a:bodyPr lIns="0" rIns="0" tIns="0" bIns="0">
            <a:normAutofit fontScale="97000"/>
          </a:bodyPr>
          <a:p>
            <a:pPr marL="432000" indent="-322560">
              <a:lnSpc>
                <a:spcPct val="100000"/>
              </a:lnSpc>
              <a:spcBef>
                <a:spcPts val="1414"/>
              </a:spcBef>
              <a:buClr>
                <a:srgbClr val="000000"/>
              </a:buClr>
              <a:buSzPct val="45000"/>
              <a:buFont typeface="Wingdings" charset="2"/>
              <a:buChar char=""/>
            </a:pPr>
            <a:r>
              <a:rPr b="0" lang="el-GR" sz="3200" spc="-1" strike="noStrike">
                <a:solidFill>
                  <a:srgbClr val="000000"/>
                </a:solidFill>
                <a:latin typeface="Malgun Gothic"/>
                <a:ea typeface="DejaVu Sans"/>
              </a:rPr>
              <a:t>Η ροκ μουσική είναι ένας ευρύς όρος, που περιλαμβάνει τα είδη που προέκυψαν από την εξέλιξη του rock ‘n’ roll. </a:t>
            </a:r>
            <a:endParaRPr b="0" lang="el-GR" sz="3200" spc="-1" strike="noStrike">
              <a:latin typeface="Arial"/>
            </a:endParaRPr>
          </a:p>
        </p:txBody>
      </p:sp>
      <p:pic>
        <p:nvPicPr>
          <p:cNvPr id="122" name="" descr=""/>
          <p:cNvPicPr/>
          <p:nvPr/>
        </p:nvPicPr>
        <p:blipFill>
          <a:blip r:embed="rId1"/>
          <a:stretch/>
        </p:blipFill>
        <p:spPr>
          <a:xfrm>
            <a:off x="5616000" y="1440000"/>
            <a:ext cx="4007880" cy="352656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123" name="CustomShape 1"/>
          <p:cNvSpPr/>
          <p:nvPr/>
        </p:nvSpPr>
        <p:spPr>
          <a:xfrm>
            <a:off x="504000" y="363600"/>
            <a:ext cx="907020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l-GR" sz="4400" spc="-1" strike="noStrike">
                <a:solidFill>
                  <a:srgbClr val="000000"/>
                </a:solidFill>
                <a:latin typeface="MS UI Gothic"/>
                <a:ea typeface="DejaVu Sans"/>
              </a:rPr>
              <a:t>Ροκ Μουσική</a:t>
            </a:r>
            <a:endParaRPr b="0" lang="el-GR" sz="4400" spc="-1" strike="noStrike">
              <a:latin typeface="Arial"/>
            </a:endParaRPr>
          </a:p>
        </p:txBody>
      </p:sp>
      <p:sp>
        <p:nvSpPr>
          <p:cNvPr id="124" name="CustomShape 2"/>
          <p:cNvSpPr/>
          <p:nvPr/>
        </p:nvSpPr>
        <p:spPr>
          <a:xfrm>
            <a:off x="504000" y="1326600"/>
            <a:ext cx="4390560" cy="3783960"/>
          </a:xfrm>
          <a:prstGeom prst="rect">
            <a:avLst/>
          </a:prstGeom>
          <a:noFill/>
          <a:ln>
            <a:noFill/>
          </a:ln>
        </p:spPr>
        <p:style>
          <a:lnRef idx="0"/>
          <a:fillRef idx="0"/>
          <a:effectRef idx="0"/>
          <a:fontRef idx="minor"/>
        </p:style>
        <p:txBody>
          <a:bodyPr lIns="0" rIns="0" tIns="0" bIns="0">
            <a:normAutofit fontScale="43000"/>
          </a:bodyPr>
          <a:p>
            <a:pPr marL="432000" indent="-322560">
              <a:lnSpc>
                <a:spcPct val="100000"/>
              </a:lnSpc>
              <a:spcBef>
                <a:spcPts val="1414"/>
              </a:spcBef>
              <a:buClr>
                <a:srgbClr val="000000"/>
              </a:buClr>
              <a:buSzPct val="45000"/>
              <a:buFont typeface="Wingdings" charset="2"/>
              <a:buChar char=""/>
            </a:pPr>
            <a:r>
              <a:rPr b="0" lang="el-GR" sz="3200" spc="-1" strike="noStrike">
                <a:solidFill>
                  <a:srgbClr val="000000"/>
                </a:solidFill>
                <a:latin typeface="Malgun Gothic"/>
                <a:ea typeface="DejaVu Sans"/>
              </a:rPr>
              <a:t>Ξεκίνησε στις αρχές της δεκαετίας του 1950 από τις ΗΠΑ. Στην πορεία, εξελίχθηκε και διαμορφώθηκαν πολλά επιμέρους μουσικά είδη (indie, grunge, heavy metal, hard rock, surf, folk rock, progressive rock κλπ).</a:t>
            </a:r>
            <a:endParaRPr b="0" lang="el-GR" sz="3200" spc="-1" strike="noStrike">
              <a:latin typeface="Arial"/>
            </a:endParaRPr>
          </a:p>
        </p:txBody>
      </p:sp>
      <p:pic>
        <p:nvPicPr>
          <p:cNvPr id="125" name="" descr=""/>
          <p:cNvPicPr/>
          <p:nvPr/>
        </p:nvPicPr>
        <p:blipFill>
          <a:blip r:embed="rId1"/>
          <a:stretch/>
        </p:blipFill>
        <p:spPr>
          <a:xfrm>
            <a:off x="4977000" y="1512000"/>
            <a:ext cx="4237560" cy="2664720"/>
          </a:xfrm>
          <a:prstGeom prst="rect">
            <a:avLst/>
          </a:prstGeom>
          <a:ln>
            <a:noFill/>
          </a:ln>
        </p:spPr>
      </p:pic>
      <p:sp>
        <p:nvSpPr>
          <p:cNvPr id="126" name="CustomShape 3"/>
          <p:cNvSpPr/>
          <p:nvPr/>
        </p:nvSpPr>
        <p:spPr>
          <a:xfrm>
            <a:off x="5184000" y="4554360"/>
            <a:ext cx="3886560" cy="5763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l-GR" sz="1600" spc="-1" strike="noStrike">
                <a:solidFill>
                  <a:srgbClr val="000000"/>
                </a:solidFill>
                <a:latin typeface="Malgun Gothic"/>
                <a:ea typeface="DejaVu Sans"/>
              </a:rPr>
              <a:t>Οι Dire Straits, θρυλικό ροκ συγκρότημα, επί τω έργω!</a:t>
            </a:r>
            <a:endParaRPr b="0" lang="el-GR" sz="1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127" name="CustomShape 1"/>
          <p:cNvSpPr/>
          <p:nvPr/>
        </p:nvSpPr>
        <p:spPr>
          <a:xfrm>
            <a:off x="504000" y="363600"/>
            <a:ext cx="907020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l-GR" sz="4400" spc="-1" strike="noStrike">
                <a:solidFill>
                  <a:srgbClr val="000000"/>
                </a:solidFill>
                <a:latin typeface="MS UI Gothic"/>
                <a:ea typeface="DejaVu Sans"/>
              </a:rPr>
              <a:t>Ροκ Μουσική</a:t>
            </a:r>
            <a:endParaRPr b="0" lang="el-GR" sz="4400" spc="-1" strike="noStrike">
              <a:latin typeface="Arial"/>
            </a:endParaRPr>
          </a:p>
        </p:txBody>
      </p:sp>
      <p:sp>
        <p:nvSpPr>
          <p:cNvPr id="128" name="CustomShape 2"/>
          <p:cNvSpPr/>
          <p:nvPr/>
        </p:nvSpPr>
        <p:spPr>
          <a:xfrm>
            <a:off x="504000" y="1326600"/>
            <a:ext cx="4390560" cy="3783960"/>
          </a:xfrm>
          <a:prstGeom prst="rect">
            <a:avLst/>
          </a:prstGeom>
          <a:noFill/>
          <a:ln>
            <a:noFill/>
          </a:ln>
        </p:spPr>
        <p:style>
          <a:lnRef idx="0"/>
          <a:fillRef idx="0"/>
          <a:effectRef idx="0"/>
          <a:fontRef idx="minor"/>
        </p:style>
        <p:txBody>
          <a:bodyPr lIns="0" rIns="0" tIns="0" bIns="0">
            <a:normAutofit fontScale="97000"/>
          </a:bodyPr>
          <a:p>
            <a:pPr marL="432000" indent="-322560">
              <a:lnSpc>
                <a:spcPct val="100000"/>
              </a:lnSpc>
              <a:spcBef>
                <a:spcPts val="1414"/>
              </a:spcBef>
              <a:buClr>
                <a:srgbClr val="000000"/>
              </a:buClr>
              <a:buSzPct val="45000"/>
              <a:buFont typeface="Wingdings" charset="2"/>
              <a:buChar char=""/>
            </a:pPr>
            <a:r>
              <a:rPr b="0" lang="el-GR" sz="3200" spc="-1" strike="noStrike">
                <a:solidFill>
                  <a:srgbClr val="000000"/>
                </a:solidFill>
                <a:latin typeface="Malgun Gothic"/>
                <a:ea typeface="DejaVu Sans"/>
              </a:rPr>
              <a:t>Τα μουσικά όργανα που συναντάμε σε μια τυπική ροκ μπάντα είναι η ηλεκτρική κιθάρα, το ηλεκτρικό μπάσο και τα ντραμς. </a:t>
            </a:r>
            <a:endParaRPr b="0" lang="el-GR" sz="3200" spc="-1" strike="noStrike">
              <a:latin typeface="Arial"/>
            </a:endParaRPr>
          </a:p>
        </p:txBody>
      </p:sp>
      <p:pic>
        <p:nvPicPr>
          <p:cNvPr id="129" name="" descr=""/>
          <p:cNvPicPr/>
          <p:nvPr/>
        </p:nvPicPr>
        <p:blipFill>
          <a:blip r:embed="rId1"/>
          <a:stretch/>
        </p:blipFill>
        <p:spPr>
          <a:xfrm rot="20627400">
            <a:off x="5037480" y="1291320"/>
            <a:ext cx="1271880" cy="1911600"/>
          </a:xfrm>
          <a:prstGeom prst="rect">
            <a:avLst/>
          </a:prstGeom>
          <a:ln>
            <a:noFill/>
          </a:ln>
        </p:spPr>
      </p:pic>
      <p:pic>
        <p:nvPicPr>
          <p:cNvPr id="130" name="" descr=""/>
          <p:cNvPicPr/>
          <p:nvPr/>
        </p:nvPicPr>
        <p:blipFill>
          <a:blip r:embed="rId2"/>
          <a:stretch/>
        </p:blipFill>
        <p:spPr>
          <a:xfrm rot="17882400">
            <a:off x="7205040" y="1855800"/>
            <a:ext cx="2311560" cy="825480"/>
          </a:xfrm>
          <a:prstGeom prst="rect">
            <a:avLst/>
          </a:prstGeom>
          <a:ln>
            <a:noFill/>
          </a:ln>
        </p:spPr>
      </p:pic>
      <p:pic>
        <p:nvPicPr>
          <p:cNvPr id="131" name="" descr=""/>
          <p:cNvPicPr/>
          <p:nvPr/>
        </p:nvPicPr>
        <p:blipFill>
          <a:blip r:embed="rId3"/>
          <a:stretch/>
        </p:blipFill>
        <p:spPr>
          <a:xfrm>
            <a:off x="5867280" y="3728520"/>
            <a:ext cx="2628000" cy="174204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132" name="CustomShape 1"/>
          <p:cNvSpPr/>
          <p:nvPr/>
        </p:nvSpPr>
        <p:spPr>
          <a:xfrm>
            <a:off x="504000" y="363600"/>
            <a:ext cx="907020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l-GR" sz="4400" spc="-1" strike="noStrike">
                <a:solidFill>
                  <a:srgbClr val="000000"/>
                </a:solidFill>
                <a:latin typeface="MS UI Gothic"/>
                <a:ea typeface="DejaVu Sans"/>
              </a:rPr>
              <a:t>Ροκ Μουσική</a:t>
            </a:r>
            <a:endParaRPr b="0" lang="el-GR" sz="4400" spc="-1" strike="noStrike">
              <a:latin typeface="Arial"/>
            </a:endParaRPr>
          </a:p>
        </p:txBody>
      </p:sp>
      <p:sp>
        <p:nvSpPr>
          <p:cNvPr id="133" name="CustomShape 2"/>
          <p:cNvSpPr/>
          <p:nvPr/>
        </p:nvSpPr>
        <p:spPr>
          <a:xfrm>
            <a:off x="504000" y="1326600"/>
            <a:ext cx="8854560" cy="1047960"/>
          </a:xfrm>
          <a:prstGeom prst="rect">
            <a:avLst/>
          </a:prstGeom>
          <a:noFill/>
          <a:ln>
            <a:noFill/>
          </a:ln>
        </p:spPr>
        <p:style>
          <a:lnRef idx="0"/>
          <a:fillRef idx="0"/>
          <a:effectRef idx="0"/>
          <a:fontRef idx="minor"/>
        </p:style>
        <p:txBody>
          <a:bodyPr lIns="0" rIns="0" tIns="0" bIns="0">
            <a:normAutofit fontScale="91000"/>
          </a:bodyPr>
          <a:p>
            <a:pPr marL="432000" indent="-322560" algn="ctr">
              <a:lnSpc>
                <a:spcPct val="100000"/>
              </a:lnSpc>
              <a:spcBef>
                <a:spcPts val="1414"/>
              </a:spcBef>
              <a:buClr>
                <a:srgbClr val="000000"/>
              </a:buClr>
              <a:buSzPct val="45000"/>
              <a:buFont typeface="Wingdings" charset="2"/>
              <a:buChar char=""/>
            </a:pPr>
            <a:r>
              <a:rPr b="0" lang="el-GR" sz="2200" spc="-1" strike="noStrike">
                <a:solidFill>
                  <a:srgbClr val="000000"/>
                </a:solidFill>
                <a:latin typeface="Malgun Gothic"/>
                <a:ea typeface="DejaVu Sans"/>
              </a:rPr>
              <a:t>Εκτός από αυτά όμως, μπορεί να συναντήσουμε πολύ συχνά </a:t>
            </a:r>
            <a:r>
              <a:rPr b="1" lang="el-GR" sz="2200" spc="-1" strike="noStrike">
                <a:solidFill>
                  <a:srgbClr val="ff0000"/>
                </a:solidFill>
                <a:latin typeface="Malgun Gothic"/>
                <a:ea typeface="DejaVu Sans"/>
              </a:rPr>
              <a:t>πλήκτρα (συνθεσάιζερ)</a:t>
            </a:r>
            <a:r>
              <a:rPr b="0" lang="el-GR" sz="2200" spc="-1" strike="noStrike">
                <a:solidFill>
                  <a:srgbClr val="ff0000"/>
                </a:solidFill>
                <a:latin typeface="Malgun Gothic"/>
                <a:ea typeface="DejaVu Sans"/>
              </a:rPr>
              <a:t>, ή ακόμη και όργανα της κλασικής μουσικής </a:t>
            </a:r>
            <a:r>
              <a:rPr b="1" lang="el-GR" sz="2200" spc="-1" strike="noStrike">
                <a:solidFill>
                  <a:srgbClr val="ff0000"/>
                </a:solidFill>
                <a:latin typeface="Malgun Gothic"/>
                <a:ea typeface="DejaVu Sans"/>
              </a:rPr>
              <a:t>(βιολί ή φλάουτο)</a:t>
            </a:r>
            <a:r>
              <a:rPr b="0" lang="el-GR" sz="2200" spc="-1" strike="noStrike">
                <a:solidFill>
                  <a:srgbClr val="ff0000"/>
                </a:solidFill>
                <a:latin typeface="Malgun Gothic"/>
                <a:ea typeface="DejaVu Sans"/>
              </a:rPr>
              <a:t>! </a:t>
            </a:r>
            <a:endParaRPr b="0" lang="el-GR" sz="2200" spc="-1" strike="noStrike">
              <a:latin typeface="Arial"/>
            </a:endParaRPr>
          </a:p>
        </p:txBody>
      </p:sp>
      <p:sp>
        <p:nvSpPr>
          <p:cNvPr id="134" name="CustomShape 3"/>
          <p:cNvSpPr/>
          <p:nvPr/>
        </p:nvSpPr>
        <p:spPr>
          <a:xfrm>
            <a:off x="59400" y="3999600"/>
            <a:ext cx="4822560" cy="1576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l-GR" sz="1600" spc="-1" strike="noStrike">
                <a:solidFill>
                  <a:srgbClr val="063b72"/>
                </a:solidFill>
                <a:latin typeface="Malgun Gothic"/>
                <a:ea typeface="DejaVu Sans"/>
              </a:rPr>
              <a:t>Ο Ian Anderson, o φλαουτίστας και τραγουδιστής των θρυλικών Jethro Tull! Για να τον ακούσετε πατήστε πάνω στον τίτλο του τραγουδιού:</a:t>
            </a:r>
            <a:endParaRPr b="0" lang="el-GR" sz="1600" spc="-1" strike="noStrike">
              <a:latin typeface="Arial"/>
            </a:endParaRPr>
          </a:p>
          <a:p>
            <a:pPr algn="ctr">
              <a:lnSpc>
                <a:spcPct val="100000"/>
              </a:lnSpc>
            </a:pPr>
            <a:endParaRPr b="0" lang="el-GR" sz="1600" spc="-1" strike="noStrike">
              <a:latin typeface="Arial"/>
            </a:endParaRPr>
          </a:p>
          <a:p>
            <a:pPr algn="ctr">
              <a:lnSpc>
                <a:spcPct val="100000"/>
              </a:lnSpc>
            </a:pPr>
            <a:r>
              <a:rPr b="1" lang="el-GR" sz="1600" spc="-1" strike="noStrike" u="sng">
                <a:solidFill>
                  <a:srgbClr val="0000ff"/>
                </a:solidFill>
                <a:uFillTx/>
                <a:latin typeface="Malgun Gothic"/>
                <a:ea typeface="DejaVu Sans"/>
                <a:hlinkClick r:id="rId1"/>
              </a:rPr>
              <a:t>Locomotive breath</a:t>
            </a:r>
            <a:endParaRPr b="0" lang="el-GR" sz="1600" spc="-1" strike="noStrike">
              <a:latin typeface="Arial"/>
            </a:endParaRPr>
          </a:p>
        </p:txBody>
      </p:sp>
      <p:pic>
        <p:nvPicPr>
          <p:cNvPr id="135" name="" descr=""/>
          <p:cNvPicPr/>
          <p:nvPr/>
        </p:nvPicPr>
        <p:blipFill>
          <a:blip r:embed="rId2"/>
          <a:stretch/>
        </p:blipFill>
        <p:spPr>
          <a:xfrm>
            <a:off x="1224000" y="2520000"/>
            <a:ext cx="2087280" cy="1388520"/>
          </a:xfrm>
          <a:prstGeom prst="rect">
            <a:avLst/>
          </a:prstGeom>
          <a:ln>
            <a:noFill/>
          </a:ln>
        </p:spPr>
      </p:pic>
      <p:sp>
        <p:nvSpPr>
          <p:cNvPr id="136" name="CustomShape 4"/>
          <p:cNvSpPr/>
          <p:nvPr/>
        </p:nvSpPr>
        <p:spPr>
          <a:xfrm>
            <a:off x="4968000" y="2649240"/>
            <a:ext cx="4750560" cy="18198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l-GR" sz="1600" spc="-1" strike="noStrike">
                <a:solidFill>
                  <a:srgbClr val="063b72"/>
                </a:solidFill>
                <a:latin typeface="Malgun Gothic"/>
                <a:ea typeface="DejaVu Sans"/>
              </a:rPr>
              <a:t>Σε αυτό το βίντεο θα δείτε την Κάθοδο των Μυρίων, με τον καταπληκτικό τους βιολιστή Θεόδωρο Γκότση:</a:t>
            </a:r>
            <a:endParaRPr b="0" lang="el-GR" sz="1600" spc="-1" strike="noStrike">
              <a:latin typeface="Arial"/>
            </a:endParaRPr>
          </a:p>
          <a:p>
            <a:pPr>
              <a:lnSpc>
                <a:spcPct val="100000"/>
              </a:lnSpc>
            </a:pPr>
            <a:endParaRPr b="0" lang="el-GR" sz="1600" spc="-1" strike="noStrike">
              <a:latin typeface="Arial"/>
            </a:endParaRPr>
          </a:p>
          <a:p>
            <a:pPr algn="ctr">
              <a:lnSpc>
                <a:spcPct val="100000"/>
              </a:lnSpc>
            </a:pPr>
            <a:r>
              <a:rPr b="1" lang="el-GR" sz="1600" spc="-1" strike="noStrike" u="sng">
                <a:solidFill>
                  <a:srgbClr val="0000ff"/>
                </a:solidFill>
                <a:uFillTx/>
                <a:latin typeface="Malgun Gothic"/>
                <a:ea typeface="DejaVu Sans"/>
                <a:hlinkClick r:id="rId3"/>
              </a:rPr>
              <a:t>Γη του Πυρός</a:t>
            </a:r>
            <a:endParaRPr b="0" lang="el-GR" sz="1600" spc="-1" strike="noStrike">
              <a:latin typeface="Arial"/>
            </a:endParaRPr>
          </a:p>
          <a:p>
            <a:pPr>
              <a:lnSpc>
                <a:spcPct val="100000"/>
              </a:lnSpc>
            </a:pPr>
            <a:endParaRPr b="0" lang="el-GR" sz="1600" spc="-1" strike="noStrike">
              <a:latin typeface="Arial"/>
            </a:endParaRPr>
          </a:p>
          <a:p>
            <a:pPr>
              <a:lnSpc>
                <a:spcPct val="100000"/>
              </a:lnSpc>
            </a:pPr>
            <a:endParaRPr b="0" lang="el-GR" sz="1600" spc="-1" strike="noStrike">
              <a:latin typeface="Arial"/>
            </a:endParaRPr>
          </a:p>
        </p:txBody>
      </p:sp>
      <p:pic>
        <p:nvPicPr>
          <p:cNvPr id="137" name="" descr=""/>
          <p:cNvPicPr/>
          <p:nvPr/>
        </p:nvPicPr>
        <p:blipFill>
          <a:blip r:embed="rId4"/>
          <a:stretch/>
        </p:blipFill>
        <p:spPr>
          <a:xfrm>
            <a:off x="6336000" y="4107600"/>
            <a:ext cx="2035800" cy="136368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138" name="CustomShape 1"/>
          <p:cNvSpPr/>
          <p:nvPr/>
        </p:nvSpPr>
        <p:spPr>
          <a:xfrm>
            <a:off x="504000" y="363600"/>
            <a:ext cx="907020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l-GR" sz="4400" spc="-1" strike="noStrike">
                <a:solidFill>
                  <a:srgbClr val="000000"/>
                </a:solidFill>
                <a:latin typeface="MS UI Gothic"/>
                <a:ea typeface="DejaVu Sans"/>
              </a:rPr>
              <a:t>Ροκ Μουσική</a:t>
            </a:r>
            <a:endParaRPr b="0" lang="el-GR" sz="4400" spc="-1" strike="noStrike">
              <a:latin typeface="Arial"/>
            </a:endParaRPr>
          </a:p>
        </p:txBody>
      </p:sp>
      <p:sp>
        <p:nvSpPr>
          <p:cNvPr id="139" name="CustomShape 2"/>
          <p:cNvSpPr/>
          <p:nvPr/>
        </p:nvSpPr>
        <p:spPr>
          <a:xfrm>
            <a:off x="792000" y="1346400"/>
            <a:ext cx="8062560" cy="40536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l-GR" sz="2000" spc="-1" strike="noStrike">
                <a:solidFill>
                  <a:srgbClr val="063b72"/>
                </a:solidFill>
                <a:latin typeface="Malgun Gothic"/>
                <a:ea typeface="DejaVu Sans"/>
              </a:rPr>
              <a:t>Η τυπική δομή ενός ροκ τραγουδιού ακολουθεί συνήθως τη μορφή:</a:t>
            </a:r>
            <a:endParaRPr b="0" lang="el-GR" sz="2000" spc="-1" strike="noStrike">
              <a:latin typeface="Arial"/>
            </a:endParaRPr>
          </a:p>
          <a:p>
            <a:pPr marL="216000" indent="-214560">
              <a:lnSpc>
                <a:spcPct val="100000"/>
              </a:lnSpc>
              <a:buClr>
                <a:srgbClr val="000000"/>
              </a:buClr>
              <a:buSzPct val="45000"/>
              <a:buFont typeface="Wingdings" charset="2"/>
              <a:buChar char=""/>
            </a:pPr>
            <a:r>
              <a:rPr b="1" lang="el-GR" sz="2000" spc="-1" strike="noStrike">
                <a:solidFill>
                  <a:srgbClr val="ff8000"/>
                </a:solidFill>
                <a:latin typeface="Malgun Gothic"/>
                <a:ea typeface="DejaVu Sans"/>
              </a:rPr>
              <a:t>Εισαγωγή</a:t>
            </a:r>
            <a:endParaRPr b="0" lang="el-GR" sz="2000" spc="-1" strike="noStrike">
              <a:latin typeface="Arial"/>
            </a:endParaRPr>
          </a:p>
          <a:p>
            <a:pPr marL="216000" indent="-214560">
              <a:lnSpc>
                <a:spcPct val="100000"/>
              </a:lnSpc>
              <a:buClr>
                <a:srgbClr val="000000"/>
              </a:buClr>
              <a:buSzPct val="45000"/>
              <a:buFont typeface="Wingdings" charset="2"/>
              <a:buChar char=""/>
            </a:pPr>
            <a:r>
              <a:rPr b="1" lang="el-GR" sz="2000" spc="-1" strike="noStrike">
                <a:solidFill>
                  <a:srgbClr val="c9211e"/>
                </a:solidFill>
                <a:latin typeface="Malgun Gothic"/>
                <a:ea typeface="DejaVu Sans"/>
              </a:rPr>
              <a:t>1η στροφή</a:t>
            </a:r>
            <a:endParaRPr b="0" lang="el-GR" sz="2000" spc="-1" strike="noStrike">
              <a:latin typeface="Arial"/>
            </a:endParaRPr>
          </a:p>
          <a:p>
            <a:pPr marL="216000" indent="-214560">
              <a:lnSpc>
                <a:spcPct val="100000"/>
              </a:lnSpc>
              <a:buClr>
                <a:srgbClr val="000000"/>
              </a:buClr>
              <a:buSzPct val="45000"/>
              <a:buFont typeface="Wingdings" charset="2"/>
              <a:buChar char=""/>
            </a:pPr>
            <a:r>
              <a:rPr b="1" lang="el-GR" sz="2000" spc="-1" strike="noStrike">
                <a:solidFill>
                  <a:srgbClr val="158466"/>
                </a:solidFill>
                <a:latin typeface="Malgun Gothic"/>
                <a:ea typeface="DejaVu Sans"/>
              </a:rPr>
              <a:t>Ρεφρέν</a:t>
            </a:r>
            <a:endParaRPr b="0" lang="el-GR" sz="2000" spc="-1" strike="noStrike">
              <a:latin typeface="Arial"/>
            </a:endParaRPr>
          </a:p>
          <a:p>
            <a:pPr marL="216000" indent="-214560">
              <a:lnSpc>
                <a:spcPct val="100000"/>
              </a:lnSpc>
              <a:buClr>
                <a:srgbClr val="000000"/>
              </a:buClr>
              <a:buSzPct val="45000"/>
              <a:buFont typeface="Wingdings" charset="2"/>
              <a:buChar char=""/>
            </a:pPr>
            <a:r>
              <a:rPr b="1" lang="el-GR" sz="2000" spc="-1" strike="noStrike">
                <a:solidFill>
                  <a:srgbClr val="c9211e"/>
                </a:solidFill>
                <a:latin typeface="Malgun Gothic"/>
                <a:ea typeface="DejaVu Sans"/>
              </a:rPr>
              <a:t>2η στροφή</a:t>
            </a:r>
            <a:endParaRPr b="0" lang="el-GR" sz="2000" spc="-1" strike="noStrike">
              <a:latin typeface="Arial"/>
            </a:endParaRPr>
          </a:p>
          <a:p>
            <a:pPr marL="216000" indent="-214560">
              <a:lnSpc>
                <a:spcPct val="100000"/>
              </a:lnSpc>
              <a:buClr>
                <a:srgbClr val="000000"/>
              </a:buClr>
              <a:buSzPct val="45000"/>
              <a:buFont typeface="Wingdings" charset="2"/>
              <a:buChar char=""/>
            </a:pPr>
            <a:r>
              <a:rPr b="1" lang="el-GR" sz="2000" spc="-1" strike="noStrike">
                <a:solidFill>
                  <a:srgbClr val="158466"/>
                </a:solidFill>
                <a:latin typeface="Malgun Gothic"/>
                <a:ea typeface="DejaVu Sans"/>
              </a:rPr>
              <a:t>Ρεφρέν</a:t>
            </a:r>
            <a:endParaRPr b="0" lang="el-GR" sz="2000" spc="-1" strike="noStrike">
              <a:latin typeface="Arial"/>
            </a:endParaRPr>
          </a:p>
          <a:p>
            <a:pPr marL="216000" indent="-214560">
              <a:lnSpc>
                <a:spcPct val="100000"/>
              </a:lnSpc>
              <a:buClr>
                <a:srgbClr val="000000"/>
              </a:buClr>
              <a:buSzPct val="45000"/>
              <a:buFont typeface="Wingdings" charset="2"/>
              <a:buChar char=""/>
            </a:pPr>
            <a:r>
              <a:rPr b="1" lang="el-GR" sz="2000" spc="-1" strike="noStrike">
                <a:solidFill>
                  <a:srgbClr val="8d1d75"/>
                </a:solidFill>
                <a:latin typeface="Malgun Gothic"/>
                <a:ea typeface="DejaVu Sans"/>
              </a:rPr>
              <a:t>Οργανικό σόλο (συνήθως η ηλεκτρική κιθάρα, αλλά μπορεί να αναλάβουν και άλλα όργανα, όπως τα πλήκτρα,το βιολί ή το φλάουτο)</a:t>
            </a:r>
            <a:endParaRPr b="0" lang="el-GR" sz="2000" spc="-1" strike="noStrike">
              <a:latin typeface="Arial"/>
            </a:endParaRPr>
          </a:p>
          <a:p>
            <a:pPr marL="216000" indent="-214560">
              <a:lnSpc>
                <a:spcPct val="100000"/>
              </a:lnSpc>
              <a:buClr>
                <a:srgbClr val="000000"/>
              </a:buClr>
              <a:buSzPct val="45000"/>
              <a:buFont typeface="Wingdings" charset="2"/>
              <a:buChar char=""/>
            </a:pPr>
            <a:r>
              <a:rPr b="1" lang="el-GR" sz="2000" spc="-1" strike="noStrike">
                <a:solidFill>
                  <a:srgbClr val="000080"/>
                </a:solidFill>
                <a:latin typeface="Malgun Gothic"/>
                <a:ea typeface="DejaVu Sans"/>
              </a:rPr>
              <a:t>Γέφυρα</a:t>
            </a:r>
            <a:endParaRPr b="0" lang="el-GR" sz="2000" spc="-1" strike="noStrike">
              <a:latin typeface="Arial"/>
            </a:endParaRPr>
          </a:p>
          <a:p>
            <a:pPr marL="216000" indent="-214560">
              <a:lnSpc>
                <a:spcPct val="100000"/>
              </a:lnSpc>
              <a:buClr>
                <a:srgbClr val="000000"/>
              </a:buClr>
              <a:buSzPct val="45000"/>
              <a:buFont typeface="Wingdings" charset="2"/>
              <a:buChar char=""/>
            </a:pPr>
            <a:r>
              <a:rPr b="1" lang="el-GR" sz="2000" spc="-1" strike="noStrike">
                <a:solidFill>
                  <a:srgbClr val="158466"/>
                </a:solidFill>
                <a:latin typeface="Malgun Gothic"/>
                <a:ea typeface="DejaVu Sans"/>
              </a:rPr>
              <a:t>Ρεφρέν</a:t>
            </a:r>
            <a:endParaRPr b="0" lang="el-GR" sz="2000" spc="-1" strike="noStrike">
              <a:latin typeface="Arial"/>
            </a:endParaRPr>
          </a:p>
          <a:p>
            <a:pPr marL="216000" indent="-214560">
              <a:lnSpc>
                <a:spcPct val="100000"/>
              </a:lnSpc>
              <a:buClr>
                <a:srgbClr val="000000"/>
              </a:buClr>
              <a:buSzPct val="45000"/>
              <a:buFont typeface="Wingdings" charset="2"/>
              <a:buChar char=""/>
            </a:pPr>
            <a:r>
              <a:rPr b="1" lang="el-GR" sz="2000" spc="-1" strike="noStrike">
                <a:solidFill>
                  <a:srgbClr val="3b160e"/>
                </a:solidFill>
                <a:latin typeface="Malgun Gothic"/>
                <a:ea typeface="DejaVu Sans"/>
              </a:rPr>
              <a:t>Κατάληξη </a:t>
            </a:r>
            <a:endParaRPr b="0" lang="el-GR"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140" name="CustomShape 1"/>
          <p:cNvSpPr/>
          <p:nvPr/>
        </p:nvSpPr>
        <p:spPr>
          <a:xfrm>
            <a:off x="504000" y="363600"/>
            <a:ext cx="907020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l-GR" sz="4400" spc="-1" strike="noStrike">
                <a:solidFill>
                  <a:srgbClr val="000000"/>
                </a:solidFill>
                <a:latin typeface="MS UI Gothic"/>
                <a:ea typeface="DejaVu Sans"/>
              </a:rPr>
              <a:t>Ροκ Μουσική</a:t>
            </a:r>
            <a:endParaRPr b="0" lang="el-GR" sz="4400" spc="-1" strike="noStrike">
              <a:latin typeface="Arial"/>
            </a:endParaRPr>
          </a:p>
        </p:txBody>
      </p:sp>
      <p:sp>
        <p:nvSpPr>
          <p:cNvPr id="141" name="CustomShape 2"/>
          <p:cNvSpPr/>
          <p:nvPr/>
        </p:nvSpPr>
        <p:spPr>
          <a:xfrm>
            <a:off x="792000" y="1440000"/>
            <a:ext cx="8062560" cy="34437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l-GR" sz="2000" spc="-1" strike="noStrike">
                <a:solidFill>
                  <a:srgbClr val="063b72"/>
                </a:solidFill>
                <a:latin typeface="Malgun Gothic"/>
                <a:ea typeface="DejaVu Sans"/>
              </a:rPr>
              <a:t>Τα θέματα των τραγουδιών της ροκ μουσικής:</a:t>
            </a:r>
            <a:endParaRPr b="0" lang="el-GR" sz="2000" spc="-1" strike="noStrike">
              <a:latin typeface="Arial"/>
            </a:endParaRPr>
          </a:p>
          <a:p>
            <a:pPr>
              <a:lnSpc>
                <a:spcPct val="100000"/>
              </a:lnSpc>
            </a:pPr>
            <a:endParaRPr b="0" lang="el-GR" sz="2000" spc="-1" strike="noStrike">
              <a:latin typeface="Arial"/>
            </a:endParaRPr>
          </a:p>
          <a:p>
            <a:pPr>
              <a:lnSpc>
                <a:spcPct val="100000"/>
              </a:lnSpc>
            </a:pPr>
            <a:r>
              <a:rPr b="1" lang="el-GR" sz="2000" spc="-1" strike="noStrike">
                <a:solidFill>
                  <a:srgbClr val="063b72"/>
                </a:solidFill>
                <a:latin typeface="Malgun Gothic"/>
                <a:ea typeface="DejaVu Sans"/>
              </a:rPr>
              <a:t>Η ροκ μουσική χαρακτηρίζεται από έντονο κοινωνικό και πολιτικό προβληματισμό, έτσι πολλά τραγούδια έχουν σαν θέμα τους κοινωνικά και πολιτικά ζητήματα, όπως ο πόλεμος και η ειρήνη, οι ανθρώπινες αξίες, η ελευθερία, οι δυσκολίες της ζωής κλπ.</a:t>
            </a:r>
            <a:endParaRPr b="0" lang="el-GR" sz="2000" spc="-1" strike="noStrike">
              <a:latin typeface="Arial"/>
            </a:endParaRPr>
          </a:p>
          <a:p>
            <a:pPr>
              <a:lnSpc>
                <a:spcPct val="100000"/>
              </a:lnSpc>
            </a:pPr>
            <a:r>
              <a:rPr b="1" lang="el-GR" sz="2000" spc="-1" strike="noStrike">
                <a:solidFill>
                  <a:srgbClr val="063b72"/>
                </a:solidFill>
                <a:latin typeface="Malgun Gothic"/>
                <a:ea typeface="DejaVu Sans"/>
              </a:rPr>
              <a:t>Επίσης, αγαπημένο θέμα σε όλα τα μουσικά είδη είναι ο έρωτας!</a:t>
            </a:r>
            <a:endParaRPr b="0" lang="el-GR" sz="2000" spc="-1" strike="noStrike">
              <a:latin typeface="Arial"/>
            </a:endParaRPr>
          </a:p>
          <a:p>
            <a:pPr>
              <a:lnSpc>
                <a:spcPct val="100000"/>
              </a:lnSpc>
            </a:pPr>
            <a:r>
              <a:rPr b="1" lang="el-GR" sz="2000" spc="-1" strike="noStrike">
                <a:solidFill>
                  <a:srgbClr val="063b72"/>
                </a:solidFill>
                <a:latin typeface="Malgun Gothic"/>
                <a:ea typeface="DejaVu Sans"/>
              </a:rPr>
              <a:t>Μην ξεχάσουμε ότι και η ίδια η ροκ μουσική πολλές φορές έγινε θέμα για τραγούδι! </a:t>
            </a:r>
            <a:endParaRPr b="0" lang="el-GR"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142" name="CustomShape 1"/>
          <p:cNvSpPr/>
          <p:nvPr/>
        </p:nvSpPr>
        <p:spPr>
          <a:xfrm>
            <a:off x="504000" y="363600"/>
            <a:ext cx="9070200" cy="669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l-GR" sz="4400" spc="-1" strike="noStrike">
                <a:solidFill>
                  <a:srgbClr val="000000"/>
                </a:solidFill>
                <a:latin typeface="MS UI Gothic"/>
                <a:ea typeface="DejaVu Sans"/>
              </a:rPr>
              <a:t>Ροκ Μουσική</a:t>
            </a:r>
            <a:endParaRPr b="0" lang="el-GR" sz="4400" spc="-1" strike="noStrike">
              <a:latin typeface="Arial"/>
            </a:endParaRPr>
          </a:p>
        </p:txBody>
      </p:sp>
      <p:sp>
        <p:nvSpPr>
          <p:cNvPr id="143" name="CustomShape 2"/>
          <p:cNvSpPr/>
          <p:nvPr/>
        </p:nvSpPr>
        <p:spPr>
          <a:xfrm>
            <a:off x="792000" y="1656000"/>
            <a:ext cx="8062560" cy="2069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l-GR" sz="2600" spc="-1" strike="noStrike">
                <a:solidFill>
                  <a:srgbClr val="063b72"/>
                </a:solidFill>
                <a:latin typeface="Malgun Gothic"/>
                <a:ea typeface="DejaVu Sans"/>
              </a:rPr>
              <a:t>Διάσημοι ροκάδες: </a:t>
            </a:r>
            <a:endParaRPr b="0" lang="el-GR" sz="2600" spc="-1" strike="noStrike">
              <a:latin typeface="Arial"/>
            </a:endParaRPr>
          </a:p>
          <a:p>
            <a:pPr>
              <a:lnSpc>
                <a:spcPct val="100000"/>
              </a:lnSpc>
            </a:pPr>
            <a:r>
              <a:rPr b="1" lang="el-GR" sz="2600" spc="-1" strike="noStrike">
                <a:solidFill>
                  <a:srgbClr val="063b72"/>
                </a:solidFill>
                <a:latin typeface="Malgun Gothic"/>
                <a:ea typeface="DejaVu Sans"/>
              </a:rPr>
              <a:t>Είναι πάρα πολλοί, ο καθένας στο είδος της ροκ που υπηρέτησε. Η ροκ μουσική είναι πολύ δημοφιλής και πολλοί μουσικοί στρέφονται σε αυτήν! Ενδεικτικά όμως:</a:t>
            </a:r>
            <a:endParaRPr b="0" lang="el-GR" sz="2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35</TotalTime>
  <Application>LibreOffice/6.2.0.3$Windows_x86 LibreOffice_project/98c6a8a1c6c7b144ce3cc729e34964b47ce25d62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2020-05-11T10:50:03Z</dcterms:created>
  <dc:creator/>
  <dc:description/>
  <dc:language>el-GR</dc:language>
  <cp:lastModifiedBy/>
  <dcterms:modified xsi:type="dcterms:W3CDTF">2021-05-10T21:31:05Z</dcterms:modified>
  <cp:revision>10</cp:revision>
  <dc:subject/>
  <dc:title/>
</cp:coreProperties>
</file>