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702D5B-D71E-4822-A42C-F8C1CB7870F1}" type="datetimeFigureOut">
              <a:rPr lang="el-GR" smtClean="0"/>
              <a:t>5/3/2013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47BBCC-3029-44AA-B3AB-0A34023A43FB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0"/>
            <a:ext cx="7406640" cy="1313384"/>
          </a:xfrm>
        </p:spPr>
        <p:txBody>
          <a:bodyPr>
            <a:normAutofit fontScale="90000"/>
          </a:bodyPr>
          <a:lstStyle/>
          <a:p>
            <a:r>
              <a:rPr lang="el-GR" sz="4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ΕΜΜΟΡΦΑ ΣΥΣΤΑΤΙΚΑ</a:t>
            </a:r>
            <a:r>
              <a:rPr lang="el-GR" sz="4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l-GR" sz="4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080" y="764704"/>
            <a:ext cx="8280920" cy="5688632"/>
          </a:xfrm>
        </p:spPr>
        <p:txBody>
          <a:bodyPr>
            <a:normAutofit/>
          </a:bodyPr>
          <a:lstStyle/>
          <a:p>
            <a:r>
              <a:rPr lang="el-GR" sz="38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Λευκά αιμοσφαίρια ή Λευκοκύτταρα</a:t>
            </a:r>
            <a:r>
              <a:rPr lang="el-GR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l-GR" sz="28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Ε</a:t>
            </a:r>
            <a:r>
              <a:rPr lang="el-GR" sz="2800" dirty="0" smtClean="0">
                <a:latin typeface="Arial" pitchFamily="34" charset="0"/>
                <a:cs typeface="Arial" pitchFamily="34" charset="0"/>
              </a:rPr>
              <a:t>ίναι 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λιγότερα από τα ερυθρά, περίπου 7 χιλιάδες ανά κυβικό χιλιοστό αίματος. Συμμετέχουν αποτελεσματικά στην άμυνα του οργανισμού μας κατά των μικροβίων ή άλλων ξένων βλαπτικών παραγόντων.</a:t>
            </a:r>
            <a:r>
              <a:rPr lang="el-G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Υπάρχουν πέντε (5) κύριοι τύποι λευκών αιμοσφαιρίων: </a:t>
            </a:r>
            <a:r>
              <a:rPr lang="el-GR" sz="2800" i="1" dirty="0">
                <a:latin typeface="Arial" pitchFamily="34" charset="0"/>
                <a:cs typeface="Arial" pitchFamily="34" charset="0"/>
              </a:rPr>
              <a:t>ουδετερόφιλα</a:t>
            </a:r>
            <a:r>
              <a:rPr lang="el-GR" sz="2800" b="1" i="1" dirty="0">
                <a:latin typeface="Arial" pitchFamily="34" charset="0"/>
                <a:cs typeface="Arial" pitchFamily="34" charset="0"/>
              </a:rPr>
              <a:t>, </a:t>
            </a:r>
            <a:r>
              <a:rPr lang="el-GR" sz="2800" i="1" dirty="0">
                <a:latin typeface="Arial" pitchFamily="34" charset="0"/>
                <a:cs typeface="Arial" pitchFamily="34" charset="0"/>
              </a:rPr>
              <a:t>ηωσινοφιλα,</a:t>
            </a:r>
            <a:r>
              <a:rPr lang="el-GR" sz="28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l-GR" sz="2800" i="1" dirty="0">
                <a:latin typeface="Arial" pitchFamily="34" charset="0"/>
                <a:cs typeface="Arial" pitchFamily="34" charset="0"/>
              </a:rPr>
              <a:t>λεμφοκύτταρα</a:t>
            </a:r>
            <a:r>
              <a:rPr lang="el-GR" sz="2800" b="1" i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l-GR" sz="28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l-GR" sz="2800" i="1" dirty="0" smtClean="0">
                <a:latin typeface="Arial" pitchFamily="34" charset="0"/>
                <a:cs typeface="Arial" pitchFamily="34" charset="0"/>
              </a:rPr>
              <a:t>βασεόφιλα</a:t>
            </a:r>
            <a:r>
              <a:rPr lang="el-GR" sz="28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l-GR" sz="2800" i="1" dirty="0">
                <a:latin typeface="Arial" pitchFamily="34" charset="0"/>
                <a:cs typeface="Arial" pitchFamily="34" charset="0"/>
              </a:rPr>
              <a:t>και</a:t>
            </a:r>
            <a:r>
              <a:rPr lang="el-GR" sz="28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el-GR" sz="2800" i="1" dirty="0">
                <a:latin typeface="Arial" pitchFamily="34" charset="0"/>
                <a:cs typeface="Arial" pitchFamily="34" charset="0"/>
              </a:rPr>
              <a:t>μονοκύτταρα.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756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49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ΕΜΜΟΡΦΑ ΣΥΣΤΑΤΙΚΑ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ΕΜΜΟΡΦΑ ΣΥΣΤΑΤΙΚΑ </dc:title>
  <dc:creator>ανδρεας</dc:creator>
  <cp:lastModifiedBy>ανδρεας</cp:lastModifiedBy>
  <cp:revision>2</cp:revision>
  <dcterms:created xsi:type="dcterms:W3CDTF">2013-03-05T08:02:52Z</dcterms:created>
  <dcterms:modified xsi:type="dcterms:W3CDTF">2013-03-05T08:15:32Z</dcterms:modified>
</cp:coreProperties>
</file>