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60" r:id="rId6"/>
    <p:sldId id="271" r:id="rId7"/>
    <p:sldId id="261" r:id="rId8"/>
    <p:sldId id="266" r:id="rId9"/>
    <p:sldId id="267" r:id="rId10"/>
    <p:sldId id="262" r:id="rId11"/>
    <p:sldId id="263" r:id="rId12"/>
    <p:sldId id="264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EED8-E136-46CF-A247-1632F6E86631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113B-B74D-48BC-8844-E5E5D42D4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06020"/>
            <a:ext cx="7704856" cy="2251579"/>
          </a:xfrm>
        </p:spPr>
        <p:txBody>
          <a:bodyPr/>
          <a:lstStyle/>
          <a:p>
            <a:pPr algn="ctr"/>
            <a:r>
              <a:rPr lang="el-GR" sz="2800" dirty="0" err="1" smtClean="0"/>
              <a:t>Στοιχεια</a:t>
            </a:r>
            <a:r>
              <a:rPr lang="el-GR" sz="2800" dirty="0" smtClean="0"/>
              <a:t> </a:t>
            </a:r>
            <a:r>
              <a:rPr lang="el-GR" sz="2800" dirty="0" err="1" smtClean="0"/>
              <a:t>τεχνικησ</a:t>
            </a:r>
            <a:r>
              <a:rPr lang="el-GR" sz="2800" dirty="0" smtClean="0"/>
              <a:t> </a:t>
            </a:r>
            <a:r>
              <a:rPr lang="el-GR" sz="2800" dirty="0" err="1" smtClean="0"/>
              <a:t>θερμοδυναμικησ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μεταδοσησ</a:t>
            </a:r>
            <a:r>
              <a:rPr lang="el-GR" sz="2800" dirty="0" smtClean="0"/>
              <a:t> </a:t>
            </a:r>
            <a:r>
              <a:rPr lang="el-GR" sz="2800" dirty="0" err="1" smtClean="0"/>
              <a:t>θερμοτητασ</a:t>
            </a:r>
            <a:endParaRPr lang="en-US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128792" cy="1123336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/>
              <a:t>Πρώτος </a:t>
            </a:r>
            <a:r>
              <a:rPr lang="el-GR" sz="3600" b="1" dirty="0" err="1" smtClean="0"/>
              <a:t>Θερμοδυναμικός</a:t>
            </a:r>
            <a:r>
              <a:rPr lang="el-GR" sz="3600" b="1" dirty="0" smtClean="0"/>
              <a:t> Νόμος σε κλειστά συστήματα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332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Μονωμένο ή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αδιαβατικό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589" y="1340767"/>
            <a:ext cx="5579747" cy="45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Συμβάσεις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230027"/>
            <a:ext cx="4320480" cy="47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Πρώτος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Θερμοδυναμικός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Νόμος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128792" cy="4968553"/>
          </a:xfrm>
        </p:spPr>
        <p:txBody>
          <a:bodyPr>
            <a:noAutofit/>
          </a:bodyPr>
          <a:lstStyle/>
          <a:p>
            <a:pPr algn="ctr"/>
            <a:r>
              <a:rPr lang="el-GR" b="1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Αρχή Διατήρησης της Ενέργειας</a:t>
            </a:r>
          </a:p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Η ενέργεια δε μπορεί ούτε να παραχθεί ούτε να καταστραφεί, αλλά μόνο να αλλάζει μορφή. </a:t>
            </a:r>
          </a:p>
          <a:p>
            <a:pPr algn="ctr"/>
            <a:endParaRPr lang="el-GR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Σε ένα κλειστό </a:t>
            </a:r>
            <a:r>
              <a:rPr lang="el-GR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θερμοδυναμικό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σύστημα, η θερμότητα 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Q,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δηλαδή η ενέργεια που μεταφέρεται σ’ ένα σύστημα από το περιβάλλον λόγω διαφοράς θερμοκρασίας, είναι ίση με τη μεταβολή της εσωτερικής ενέργειας του συστήματος Δ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U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και της ενέργειας που μεταφέρεται μέσω έργου 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από το σύστημα στο περιβάλλον. </a:t>
            </a:r>
            <a:endParaRPr lang="en-US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879812" y="494116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Δ</a:t>
            </a:r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U=Q-W</a:t>
            </a:r>
            <a:endParaRPr lang="el-G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Α’ Νόμου της Θερμοδυναμικής σε κλειστά συστήματα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7" y="1844824"/>
            <a:ext cx="3307346" cy="31683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44824"/>
            <a:ext cx="3092658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W=0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7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Α’ Νόμου της Θερμοδυναμικής σε κλειστά συστήματα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Q=0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35549"/>
            <a:ext cx="2592288" cy="27748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667627"/>
            <a:ext cx="2808312" cy="274333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924" y="1635549"/>
            <a:ext cx="2840564" cy="277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8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Πρώτος νόμος της θερμοδυναμικής στον άνθρωπο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72816"/>
            <a:ext cx="2736304" cy="335417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808" y="1760418"/>
            <a:ext cx="4013366" cy="33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Πως ορίζεται το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σύστημα;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07604" y="4509120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Σύστημα ονομάζεται κάποιο κομμάτι της ύλης, το οποίο το απομονώνουμε νοερά από το εξωτερικό περιβάλλον με πραγματικά ή νοητά τοιχώματα. Ο υπόλοιπος φυσικός κόσμος αποτελεί το περιβάλλον του συστήματος. </a:t>
            </a:r>
          </a:p>
          <a:p>
            <a:pPr algn="ctr"/>
            <a:r>
              <a:rPr lang="el-GR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Θερμοδυναμικό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σύστημα είναι αυτό που όταν αλληλεπιδρά με το περιβάλλον ανταλλάσει ενέργεια</a:t>
            </a:r>
            <a:r>
              <a:rPr lang="en-US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416" y="1169893"/>
            <a:ext cx="3333168" cy="33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Κλειστό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07604" y="465313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Σε ένα κλειστό σύστημα δεν έχουμε μεταφορά μάζας από τις οριακές επιφάνειές του παρά μόνο ενέργειας.</a:t>
            </a:r>
            <a:endParaRPr lang="en-US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367644" y="1185622"/>
            <a:ext cx="6408712" cy="3000123"/>
            <a:chOff x="1547664" y="1185622"/>
            <a:chExt cx="6408712" cy="3000123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7664" y="1206571"/>
              <a:ext cx="3120048" cy="2976285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04048" y="1185622"/>
              <a:ext cx="2952328" cy="3000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8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κλειστών θερμοδυναμικών συστημάτων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04864"/>
            <a:ext cx="68407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Ηλεκτρικός φούρνος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Ψυγείο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Κλειστή κατσαρόλα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Κλειστό δωμάτιο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9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Ανοικτό </a:t>
            </a:r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θερμοδυναμικό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σύστημα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07604" y="465313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Σε ένα ανοικτό σύστημα έχουμε και τη μάζα να διαπερνά τις οριακές επιφάνειές του. </a:t>
            </a:r>
            <a:endParaRPr lang="en-US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1147040" y="1196752"/>
            <a:ext cx="6849920" cy="3024336"/>
            <a:chOff x="1043608" y="1196752"/>
            <a:chExt cx="6849920" cy="3024336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3608" y="1196752"/>
              <a:ext cx="3297662" cy="3024336"/>
            </a:xfrm>
            <a:prstGeom prst="rect">
              <a:avLst/>
            </a:prstGeom>
          </p:spPr>
        </p:pic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16016" y="1196752"/>
              <a:ext cx="3177512" cy="302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32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Παραδείγματα ανοικτών θερμοδυναμικών συστημάτων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04864"/>
            <a:ext cx="68407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Καλοριφέρ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Θερμοσίφωνας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Συμπιεστής οικιακού ψυγείου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Λέβητας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0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err="1" smtClean="0">
                <a:latin typeface="Arial" pitchFamily="34" charset="0"/>
                <a:cs typeface="Arial" pitchFamily="34" charset="0"/>
              </a:rPr>
              <a:t>Θερμοδυναμικά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 συστήματα 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336754"/>
            <a:ext cx="4896544" cy="49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7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Θερμότητα </a:t>
            </a:r>
            <a:r>
              <a:rPr lang="en-US" sz="2800" b="1" cap="none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128792" cy="1368153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Η ενέργεια που διαπερνά τις οριακές επιφάνειες του συστήματος λόγω της διαφοράς θερμοκρασίας είναι η θερμότητα.</a:t>
            </a:r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804" y="1196752"/>
            <a:ext cx="3528392" cy="36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Έργο</a:t>
            </a:r>
            <a:r>
              <a:rPr lang="en-US" sz="2800" b="1" cap="none" dirty="0" smtClean="0">
                <a:latin typeface="Arial" pitchFamily="34" charset="0"/>
                <a:cs typeface="Arial" pitchFamily="34" charset="0"/>
              </a:rPr>
              <a:t> W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7128792" cy="1296144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Οποιαδήποτε άλλη μορφή ενέργειας που διαπερνά τις οριακές επιφάνειες του συστήματος και δεν είναι θερμότητα είναι έργο.</a:t>
            </a:r>
            <a:endParaRPr lang="en-US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l-GR" sz="1800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en-US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755576" y="2420888"/>
            <a:ext cx="7704856" cy="79884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4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cap="none" dirty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b="1" cap="none" dirty="0" smtClean="0">
                <a:latin typeface="Arial" pitchFamily="34" charset="0"/>
                <a:cs typeface="Arial" pitchFamily="34" charset="0"/>
              </a:rPr>
              <a:t>ορφές έργου</a:t>
            </a:r>
          </a:p>
          <a:p>
            <a:pPr marL="457200" indent="-457200" algn="ctr">
              <a:buAutoNum type="arabicPeriod"/>
            </a:pPr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Έργο μετακίνησης οριακών επιφανειών </a:t>
            </a:r>
            <a:endParaRPr lang="en-US" sz="2000" b="1" i="1" cap="non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l-GR" sz="2000" b="1" i="1" cap="none" dirty="0" err="1" smtClean="0">
                <a:latin typeface="Arial" pitchFamily="34" charset="0"/>
                <a:cs typeface="Arial" pitchFamily="34" charset="0"/>
              </a:rPr>
              <a:t>ογκομεταβολής</a:t>
            </a:r>
            <a:r>
              <a:rPr lang="en-US" sz="2000" b="1" i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cap="none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i="1" cap="none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i="1" cap="none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b="1" i="1" cap="none" dirty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000" b="1" i="1" cap="non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2. Ηλεκτρικό έργο</a:t>
            </a:r>
            <a:r>
              <a:rPr lang="en-US" sz="2000" b="1" i="1" cap="none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en-US" sz="2000" b="1" i="1" cap="none" baseline="-25000" dirty="0" smtClean="0">
                <a:latin typeface="Arial" pitchFamily="34" charset="0"/>
                <a:cs typeface="Arial" pitchFamily="34" charset="0"/>
              </a:rPr>
              <a:t>e</a:t>
            </a:r>
            <a:endParaRPr lang="el-GR" sz="2000" b="1" i="1" cap="none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000" b="1" i="1" cap="none" baseline="-25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i="1" cap="none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i="1" cap="none" dirty="0" smtClean="0">
                <a:latin typeface="Arial" pitchFamily="34" charset="0"/>
                <a:cs typeface="Arial" pitchFamily="34" charset="0"/>
              </a:rPr>
              <a:t>3. Έργο περιστρεφόμενης ατράκτου </a:t>
            </a:r>
            <a:r>
              <a:rPr lang="en-US" sz="2000" b="1" i="1" cap="none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i="1" cap="none" baseline="-25000" dirty="0" err="1" smtClean="0">
                <a:latin typeface="Arial" pitchFamily="34" charset="0"/>
                <a:cs typeface="Arial" pitchFamily="34" charset="0"/>
              </a:rPr>
              <a:t>pw</a:t>
            </a:r>
            <a:endParaRPr lang="el-GR" sz="2000" b="1" i="1" cap="none" baseline="-25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000" b="1" i="1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1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εμπορική έκθεση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εμπορική έκθεση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TC101859861[[fn=Εμπορική έκθεση]]</Template>
  <TotalTime>334</TotalTime>
  <Words>299</Words>
  <Application>Microsoft Office PowerPoint</Application>
  <PresentationFormat>Προβολή στην οθόνη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εμπορική έκθεση</vt:lpstr>
      <vt:lpstr>Στοιχεια τεχνικησ θερμοδυναμικησ και μεταδοσησ θερμοτητασ</vt:lpstr>
      <vt:lpstr>Πως ορίζεται το θερμοδυναμικό σύστημα;</vt:lpstr>
      <vt:lpstr>Κλειστό θερμοδυναμικό σύστημα</vt:lpstr>
      <vt:lpstr>Παραδείγματα κλειστών θερμοδυναμικών συστημάτων</vt:lpstr>
      <vt:lpstr>Ανοικτό θερμοδυναμικό σύστημα</vt:lpstr>
      <vt:lpstr>Παραδείγματα ανοικτών θερμοδυναμικών συστημάτων</vt:lpstr>
      <vt:lpstr>Θερμοδυναμικά συστήματα </vt:lpstr>
      <vt:lpstr>Θερμότητα Q</vt:lpstr>
      <vt:lpstr>Έργο W</vt:lpstr>
      <vt:lpstr>Μονωμένο ή αδιαβατικό σύστημα</vt:lpstr>
      <vt:lpstr>Συμβάσεις</vt:lpstr>
      <vt:lpstr>Πρώτος Θερμοδυναμικός Νόμος</vt:lpstr>
      <vt:lpstr>Παραδείγματα Α’ Νόμου της Θερμοδυναμικής σε κλειστά συστήματα</vt:lpstr>
      <vt:lpstr>Παραδείγματα Α’ Νόμου της Θερμοδυναμικής σε κλειστά συστήματα</vt:lpstr>
      <vt:lpstr>Πρώτος νόμος της θερμοδυναμικής στον άνθρωπο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Στοιχεια τεχνικησ θερμοδυναμικησ και μεταδοσησ θερμοτητασ</dc:title>
  <dc:creator>Stathis Ntzanis</dc:creator>
  <cp:lastModifiedBy>st</cp:lastModifiedBy>
  <cp:revision>27</cp:revision>
  <dcterms:created xsi:type="dcterms:W3CDTF">2013-02-03T14:38:26Z</dcterms:created>
  <dcterms:modified xsi:type="dcterms:W3CDTF">2013-02-07T09:54:13Z</dcterms:modified>
</cp:coreProperties>
</file>