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>
        <p:scale>
          <a:sx n="100" d="100"/>
          <a:sy n="100" d="100"/>
        </p:scale>
        <p:origin x="-282" y="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FE3417-5BE4-4902-91C5-D16130F22FC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3FA152D-ACD9-40CF-888E-AA769D39B9BC}">
      <dgm:prSet phldrT="[Κείμενο]" custT="1"/>
      <dgm:spPr/>
      <dgm:t>
        <a:bodyPr/>
        <a:lstStyle/>
        <a:p>
          <a:r>
            <a:rPr lang="el-GR" sz="1200" dirty="0" smtClean="0"/>
            <a:t>ΛΥΜΑΤΑ ΑΝΘΡΩΠΩΝ ΖΩΩΝ</a:t>
          </a:r>
          <a:endParaRPr lang="el-GR" sz="1200" dirty="0"/>
        </a:p>
      </dgm:t>
    </dgm:pt>
    <dgm:pt modelId="{B9678872-8573-4BC4-ACDD-0326DDF42E59}" type="parTrans" cxnId="{F21B41CC-6976-4215-874A-88A5EA563478}">
      <dgm:prSet/>
      <dgm:spPr/>
      <dgm:t>
        <a:bodyPr/>
        <a:lstStyle/>
        <a:p>
          <a:endParaRPr lang="el-GR"/>
        </a:p>
      </dgm:t>
    </dgm:pt>
    <dgm:pt modelId="{1A7179AB-8830-4DE4-9D86-CA3CCB9F94ED}" type="sibTrans" cxnId="{F21B41CC-6976-4215-874A-88A5EA563478}">
      <dgm:prSet/>
      <dgm:spPr/>
      <dgm:t>
        <a:bodyPr/>
        <a:lstStyle/>
        <a:p>
          <a:endParaRPr lang="el-GR"/>
        </a:p>
      </dgm:t>
    </dgm:pt>
    <dgm:pt modelId="{9C7925A4-7305-4A21-AAB1-D9CDE478387F}">
      <dgm:prSet phldrT="[Κείμενο]" custT="1"/>
      <dgm:spPr/>
      <dgm:t>
        <a:bodyPr/>
        <a:lstStyle/>
        <a:p>
          <a:r>
            <a:rPr lang="el-GR" sz="1200" dirty="0" smtClean="0"/>
            <a:t>ΒΑΚΤΗΡΙΑ</a:t>
          </a:r>
          <a:endParaRPr lang="el-GR" sz="1200" dirty="0"/>
        </a:p>
      </dgm:t>
    </dgm:pt>
    <dgm:pt modelId="{CBD5A151-8B96-4FAF-87B5-BB3E8A7CC909}" type="parTrans" cxnId="{46B1C705-2D25-4886-8784-3B0EDA29B674}">
      <dgm:prSet/>
      <dgm:spPr/>
      <dgm:t>
        <a:bodyPr/>
        <a:lstStyle/>
        <a:p>
          <a:endParaRPr lang="el-GR"/>
        </a:p>
      </dgm:t>
    </dgm:pt>
    <dgm:pt modelId="{857A996D-8642-432D-A215-E870307D9CD0}" type="sibTrans" cxnId="{46B1C705-2D25-4886-8784-3B0EDA29B674}">
      <dgm:prSet/>
      <dgm:spPr/>
      <dgm:t>
        <a:bodyPr/>
        <a:lstStyle/>
        <a:p>
          <a:endParaRPr lang="el-GR"/>
        </a:p>
      </dgm:t>
    </dgm:pt>
    <dgm:pt modelId="{FEA80AA7-EB9D-4FEA-9A72-8022FBBE18BE}">
      <dgm:prSet phldrT="[Κείμενο]" custT="1"/>
      <dgm:spPr/>
      <dgm:t>
        <a:bodyPr/>
        <a:lstStyle/>
        <a:p>
          <a:r>
            <a:rPr lang="el-GR" sz="1200" dirty="0" smtClean="0"/>
            <a:t>ΠΡΩΤΟΖΩΑ</a:t>
          </a:r>
          <a:endParaRPr lang="el-GR" sz="1200" dirty="0"/>
        </a:p>
      </dgm:t>
    </dgm:pt>
    <dgm:pt modelId="{02526E2A-4B57-4502-8382-29AB9A410600}" type="parTrans" cxnId="{11E810FD-BB8E-4F16-9B7A-9C72EA71D966}">
      <dgm:prSet/>
      <dgm:spPr/>
      <dgm:t>
        <a:bodyPr/>
        <a:lstStyle/>
        <a:p>
          <a:endParaRPr lang="el-GR"/>
        </a:p>
      </dgm:t>
    </dgm:pt>
    <dgm:pt modelId="{B0571DA9-C9A3-43A8-8D2C-4B271B11C370}" type="sibTrans" cxnId="{11E810FD-BB8E-4F16-9B7A-9C72EA71D966}">
      <dgm:prSet/>
      <dgm:spPr/>
      <dgm:t>
        <a:bodyPr/>
        <a:lstStyle/>
        <a:p>
          <a:endParaRPr lang="el-GR"/>
        </a:p>
      </dgm:t>
    </dgm:pt>
    <dgm:pt modelId="{0753A104-F021-4CB2-AFB0-94EF381EF6CE}">
      <dgm:prSet phldrT="[Κείμενο]" custT="1"/>
      <dgm:spPr/>
      <dgm:t>
        <a:bodyPr/>
        <a:lstStyle/>
        <a:p>
          <a:r>
            <a:rPr lang="el-GR" sz="1200" dirty="0" smtClean="0"/>
            <a:t>ΠΑΡΑΣΙΤΙΚΟΙ ΣΚΩΛΙΚΕΣ</a:t>
          </a:r>
          <a:endParaRPr lang="el-GR" sz="1200" dirty="0"/>
        </a:p>
      </dgm:t>
    </dgm:pt>
    <dgm:pt modelId="{E4F88E06-E875-4ADE-B01F-936B5F23E6F8}" type="parTrans" cxnId="{810C243E-CA4E-4D07-A347-D761EC53FA0D}">
      <dgm:prSet/>
      <dgm:spPr/>
      <dgm:t>
        <a:bodyPr/>
        <a:lstStyle/>
        <a:p>
          <a:endParaRPr lang="el-GR"/>
        </a:p>
      </dgm:t>
    </dgm:pt>
    <dgm:pt modelId="{D58E80AE-7EA0-4DB5-B9EB-9D10795E63ED}" type="sibTrans" cxnId="{810C243E-CA4E-4D07-A347-D761EC53FA0D}">
      <dgm:prSet/>
      <dgm:spPr/>
      <dgm:t>
        <a:bodyPr/>
        <a:lstStyle/>
        <a:p>
          <a:endParaRPr lang="el-GR"/>
        </a:p>
      </dgm:t>
    </dgm:pt>
    <dgm:pt modelId="{670C7B51-F58D-4008-BD2D-8EC978E3600B}">
      <dgm:prSet phldrT="[Κείμενο]" custT="1"/>
      <dgm:spPr/>
      <dgm:t>
        <a:bodyPr/>
        <a:lstStyle/>
        <a:p>
          <a:r>
            <a:rPr lang="el-GR" sz="1200" dirty="0" smtClean="0"/>
            <a:t>ΙΟΙ</a:t>
          </a:r>
          <a:endParaRPr lang="el-GR" sz="1200" dirty="0"/>
        </a:p>
      </dgm:t>
    </dgm:pt>
    <dgm:pt modelId="{2B19A54B-F707-4762-BDC2-9BCB45F83B4C}" type="parTrans" cxnId="{A1B26D4A-FF92-4FCF-A0CA-9DF160579E0C}">
      <dgm:prSet/>
      <dgm:spPr/>
      <dgm:t>
        <a:bodyPr/>
        <a:lstStyle/>
        <a:p>
          <a:endParaRPr lang="el-GR"/>
        </a:p>
      </dgm:t>
    </dgm:pt>
    <dgm:pt modelId="{B5014E86-85E0-48EC-BF25-AE87333B5D19}" type="sibTrans" cxnId="{A1B26D4A-FF92-4FCF-A0CA-9DF160579E0C}">
      <dgm:prSet/>
      <dgm:spPr/>
      <dgm:t>
        <a:bodyPr/>
        <a:lstStyle/>
        <a:p>
          <a:endParaRPr lang="el-GR"/>
        </a:p>
      </dgm:t>
    </dgm:pt>
    <dgm:pt modelId="{767A2593-29A0-42F5-B63E-235FE7D255CD}" type="pres">
      <dgm:prSet presAssocID="{A8FE3417-5BE4-4902-91C5-D16130F22F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F523703-3516-47D7-828C-C185F2AA88E8}" type="pres">
      <dgm:prSet presAssocID="{D3FA152D-ACD9-40CF-888E-AA769D39B9B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8191331-7509-4655-8688-F1A49A329D9E}" type="pres">
      <dgm:prSet presAssocID="{1A7179AB-8830-4DE4-9D86-CA3CCB9F94ED}" presName="sibTrans" presStyleCnt="0"/>
      <dgm:spPr/>
    </dgm:pt>
    <dgm:pt modelId="{324DF2B9-687D-4B3B-9E98-35A66A9ABCCB}" type="pres">
      <dgm:prSet presAssocID="{9C7925A4-7305-4A21-AAB1-D9CDE478387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4A40B0B-0023-4E0C-885A-DC0C718897DD}" type="pres">
      <dgm:prSet presAssocID="{857A996D-8642-432D-A215-E870307D9CD0}" presName="sibTrans" presStyleCnt="0"/>
      <dgm:spPr/>
    </dgm:pt>
    <dgm:pt modelId="{C7F97FF5-FF68-4C03-B232-374E242CD148}" type="pres">
      <dgm:prSet presAssocID="{FEA80AA7-EB9D-4FEA-9A72-8022FBBE18B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01F90A5-8415-4551-892A-2AE4FA3C7798}" type="pres">
      <dgm:prSet presAssocID="{B0571DA9-C9A3-43A8-8D2C-4B271B11C370}" presName="sibTrans" presStyleCnt="0"/>
      <dgm:spPr/>
    </dgm:pt>
    <dgm:pt modelId="{68998EFB-4B2A-4839-84AC-73904F509B0C}" type="pres">
      <dgm:prSet presAssocID="{0753A104-F021-4CB2-AFB0-94EF381EF6C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0ED7244-BDA8-4361-8AF5-A00C2ED99050}" type="pres">
      <dgm:prSet presAssocID="{D58E80AE-7EA0-4DB5-B9EB-9D10795E63ED}" presName="sibTrans" presStyleCnt="0"/>
      <dgm:spPr/>
    </dgm:pt>
    <dgm:pt modelId="{D04044CD-8E50-4C3C-833A-A28BFF34E527}" type="pres">
      <dgm:prSet presAssocID="{670C7B51-F58D-4008-BD2D-8EC978E3600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6225A54-4332-4C20-9562-8DCFE2AEF43F}" type="presOf" srcId="{FEA80AA7-EB9D-4FEA-9A72-8022FBBE18BE}" destId="{C7F97FF5-FF68-4C03-B232-374E242CD148}" srcOrd="0" destOrd="0" presId="urn:microsoft.com/office/officeart/2005/8/layout/default"/>
    <dgm:cxn modelId="{F21B41CC-6976-4215-874A-88A5EA563478}" srcId="{A8FE3417-5BE4-4902-91C5-D16130F22FCD}" destId="{D3FA152D-ACD9-40CF-888E-AA769D39B9BC}" srcOrd="0" destOrd="0" parTransId="{B9678872-8573-4BC4-ACDD-0326DDF42E59}" sibTransId="{1A7179AB-8830-4DE4-9D86-CA3CCB9F94ED}"/>
    <dgm:cxn modelId="{9BE60D93-5689-4DB9-AFD7-ED83B40F5EBF}" type="presOf" srcId="{9C7925A4-7305-4A21-AAB1-D9CDE478387F}" destId="{324DF2B9-687D-4B3B-9E98-35A66A9ABCCB}" srcOrd="0" destOrd="0" presId="urn:microsoft.com/office/officeart/2005/8/layout/default"/>
    <dgm:cxn modelId="{A1B26D4A-FF92-4FCF-A0CA-9DF160579E0C}" srcId="{A8FE3417-5BE4-4902-91C5-D16130F22FCD}" destId="{670C7B51-F58D-4008-BD2D-8EC978E3600B}" srcOrd="4" destOrd="0" parTransId="{2B19A54B-F707-4762-BDC2-9BCB45F83B4C}" sibTransId="{B5014E86-85E0-48EC-BF25-AE87333B5D19}"/>
    <dgm:cxn modelId="{69BEA3EE-852A-4D8E-893B-3412A28D41F4}" type="presOf" srcId="{A8FE3417-5BE4-4902-91C5-D16130F22FCD}" destId="{767A2593-29A0-42F5-B63E-235FE7D255CD}" srcOrd="0" destOrd="0" presId="urn:microsoft.com/office/officeart/2005/8/layout/default"/>
    <dgm:cxn modelId="{4AD15149-BE02-4C6D-AF9C-CAACA158AAA0}" type="presOf" srcId="{0753A104-F021-4CB2-AFB0-94EF381EF6CE}" destId="{68998EFB-4B2A-4839-84AC-73904F509B0C}" srcOrd="0" destOrd="0" presId="urn:microsoft.com/office/officeart/2005/8/layout/default"/>
    <dgm:cxn modelId="{810C243E-CA4E-4D07-A347-D761EC53FA0D}" srcId="{A8FE3417-5BE4-4902-91C5-D16130F22FCD}" destId="{0753A104-F021-4CB2-AFB0-94EF381EF6CE}" srcOrd="3" destOrd="0" parTransId="{E4F88E06-E875-4ADE-B01F-936B5F23E6F8}" sibTransId="{D58E80AE-7EA0-4DB5-B9EB-9D10795E63ED}"/>
    <dgm:cxn modelId="{3ACDDD20-9D21-4966-9194-17AB555BB2FF}" type="presOf" srcId="{670C7B51-F58D-4008-BD2D-8EC978E3600B}" destId="{D04044CD-8E50-4C3C-833A-A28BFF34E527}" srcOrd="0" destOrd="0" presId="urn:microsoft.com/office/officeart/2005/8/layout/default"/>
    <dgm:cxn modelId="{46B1C705-2D25-4886-8784-3B0EDA29B674}" srcId="{A8FE3417-5BE4-4902-91C5-D16130F22FCD}" destId="{9C7925A4-7305-4A21-AAB1-D9CDE478387F}" srcOrd="1" destOrd="0" parTransId="{CBD5A151-8B96-4FAF-87B5-BB3E8A7CC909}" sibTransId="{857A996D-8642-432D-A215-E870307D9CD0}"/>
    <dgm:cxn modelId="{4197AE25-F015-430C-9F4F-9D2660F9D5D4}" type="presOf" srcId="{D3FA152D-ACD9-40CF-888E-AA769D39B9BC}" destId="{BF523703-3516-47D7-828C-C185F2AA88E8}" srcOrd="0" destOrd="0" presId="urn:microsoft.com/office/officeart/2005/8/layout/default"/>
    <dgm:cxn modelId="{11E810FD-BB8E-4F16-9B7A-9C72EA71D966}" srcId="{A8FE3417-5BE4-4902-91C5-D16130F22FCD}" destId="{FEA80AA7-EB9D-4FEA-9A72-8022FBBE18BE}" srcOrd="2" destOrd="0" parTransId="{02526E2A-4B57-4502-8382-29AB9A410600}" sibTransId="{B0571DA9-C9A3-43A8-8D2C-4B271B11C370}"/>
    <dgm:cxn modelId="{4C65DE09-53BA-4199-ABAD-E2481B9FE324}" type="presParOf" srcId="{767A2593-29A0-42F5-B63E-235FE7D255CD}" destId="{BF523703-3516-47D7-828C-C185F2AA88E8}" srcOrd="0" destOrd="0" presId="urn:microsoft.com/office/officeart/2005/8/layout/default"/>
    <dgm:cxn modelId="{1800E055-7B5C-41A9-94AB-6A28EE776A31}" type="presParOf" srcId="{767A2593-29A0-42F5-B63E-235FE7D255CD}" destId="{58191331-7509-4655-8688-F1A49A329D9E}" srcOrd="1" destOrd="0" presId="urn:microsoft.com/office/officeart/2005/8/layout/default"/>
    <dgm:cxn modelId="{920B1F31-77ED-4C78-BE11-F8FEECC7D29D}" type="presParOf" srcId="{767A2593-29A0-42F5-B63E-235FE7D255CD}" destId="{324DF2B9-687D-4B3B-9E98-35A66A9ABCCB}" srcOrd="2" destOrd="0" presId="urn:microsoft.com/office/officeart/2005/8/layout/default"/>
    <dgm:cxn modelId="{FAB771FE-5F98-47BA-B28D-08264D213A1B}" type="presParOf" srcId="{767A2593-29A0-42F5-B63E-235FE7D255CD}" destId="{44A40B0B-0023-4E0C-885A-DC0C718897DD}" srcOrd="3" destOrd="0" presId="urn:microsoft.com/office/officeart/2005/8/layout/default"/>
    <dgm:cxn modelId="{4FF1FD2A-6F97-45BB-92B1-F3432496516B}" type="presParOf" srcId="{767A2593-29A0-42F5-B63E-235FE7D255CD}" destId="{C7F97FF5-FF68-4C03-B232-374E242CD148}" srcOrd="4" destOrd="0" presId="urn:microsoft.com/office/officeart/2005/8/layout/default"/>
    <dgm:cxn modelId="{4BFA10E6-9FBF-47D9-A047-A0F343BE5AF8}" type="presParOf" srcId="{767A2593-29A0-42F5-B63E-235FE7D255CD}" destId="{C01F90A5-8415-4551-892A-2AE4FA3C7798}" srcOrd="5" destOrd="0" presId="urn:microsoft.com/office/officeart/2005/8/layout/default"/>
    <dgm:cxn modelId="{0144C120-66AD-4B06-9234-12F17A342A5A}" type="presParOf" srcId="{767A2593-29A0-42F5-B63E-235FE7D255CD}" destId="{68998EFB-4B2A-4839-84AC-73904F509B0C}" srcOrd="6" destOrd="0" presId="urn:microsoft.com/office/officeart/2005/8/layout/default"/>
    <dgm:cxn modelId="{B72F102D-25C5-4A6F-BA3A-E82C468CF964}" type="presParOf" srcId="{767A2593-29A0-42F5-B63E-235FE7D255CD}" destId="{F0ED7244-BDA8-4361-8AF5-A00C2ED99050}" srcOrd="7" destOrd="0" presId="urn:microsoft.com/office/officeart/2005/8/layout/default"/>
    <dgm:cxn modelId="{57408DE2-9784-4F82-8E31-5469E6C734A2}" type="presParOf" srcId="{767A2593-29A0-42F5-B63E-235FE7D255CD}" destId="{D04044CD-8E50-4C3C-833A-A28BFF34E527}" srcOrd="8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860E0D-CBD8-4A33-BFDD-29BF363EA5F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AE459F1-4A4E-4016-8807-9C0C1620F880}">
      <dgm:prSet phldrT="[Κείμενο]" custT="1"/>
      <dgm:spPr/>
      <dgm:t>
        <a:bodyPr/>
        <a:lstStyle/>
        <a:p>
          <a:r>
            <a:rPr lang="el-GR" sz="1200" dirty="0" smtClean="0"/>
            <a:t>ΥΠΕΡΒΟΛΙΚΟΙ ΠΟΣΟΤΗΤΑ ΟΡΓΑΝΙΚΩΝ ΟΥΣΙΩΝ</a:t>
          </a:r>
          <a:endParaRPr lang="el-GR" sz="1200" dirty="0"/>
        </a:p>
      </dgm:t>
    </dgm:pt>
    <dgm:pt modelId="{D114AD6F-39DC-4238-8087-8A21E8EF3AF2}" type="parTrans" cxnId="{7074D337-1B29-4FA9-9230-4DF8C0284167}">
      <dgm:prSet/>
      <dgm:spPr/>
      <dgm:t>
        <a:bodyPr/>
        <a:lstStyle/>
        <a:p>
          <a:endParaRPr lang="el-GR"/>
        </a:p>
      </dgm:t>
    </dgm:pt>
    <dgm:pt modelId="{BDF45D3F-4020-4ED8-AEA9-BF4137C96F8A}" type="sibTrans" cxnId="{7074D337-1B29-4FA9-9230-4DF8C0284167}">
      <dgm:prSet/>
      <dgm:spPr/>
      <dgm:t>
        <a:bodyPr/>
        <a:lstStyle/>
        <a:p>
          <a:endParaRPr lang="el-GR"/>
        </a:p>
      </dgm:t>
    </dgm:pt>
    <dgm:pt modelId="{1C3F8649-86DF-4457-A0D8-917DDC9D06E8}">
      <dgm:prSet phldrT="[Κείμενο]" custT="1"/>
      <dgm:spPr/>
      <dgm:t>
        <a:bodyPr/>
        <a:lstStyle/>
        <a:p>
          <a:r>
            <a:rPr lang="el-GR" sz="1200" dirty="0" smtClean="0"/>
            <a:t>ΜΕΓΑΛΗ ΑΥΞΗΣΗ ΦΥΤΙΚΩΝ ΟΡΓΑΝΙΣΜΩΝ</a:t>
          </a:r>
          <a:endParaRPr lang="el-GR" sz="1200" dirty="0"/>
        </a:p>
      </dgm:t>
    </dgm:pt>
    <dgm:pt modelId="{2AD09A50-9498-434F-A07E-EAD6851ECCFC}" type="parTrans" cxnId="{EA4ACED8-E9DF-425B-AC19-22AC2B5F3B25}">
      <dgm:prSet/>
      <dgm:spPr/>
      <dgm:t>
        <a:bodyPr/>
        <a:lstStyle/>
        <a:p>
          <a:endParaRPr lang="el-GR"/>
        </a:p>
      </dgm:t>
    </dgm:pt>
    <dgm:pt modelId="{15BD22A4-390D-4C71-AEFB-35F26EA02954}" type="sibTrans" cxnId="{EA4ACED8-E9DF-425B-AC19-22AC2B5F3B25}">
      <dgm:prSet/>
      <dgm:spPr/>
      <dgm:t>
        <a:bodyPr/>
        <a:lstStyle/>
        <a:p>
          <a:endParaRPr lang="el-GR"/>
        </a:p>
      </dgm:t>
    </dgm:pt>
    <dgm:pt modelId="{F6F53E9E-3BA9-4E00-A6EF-F21BA74C6868}">
      <dgm:prSet phldrT="[Κείμενο]" custT="1"/>
      <dgm:spPr/>
      <dgm:t>
        <a:bodyPr/>
        <a:lstStyle/>
        <a:p>
          <a:r>
            <a:rPr lang="el-GR" sz="1200" dirty="0" smtClean="0"/>
            <a:t>ΜΕΙΩΣΗ Η ΕΞΑΦΑΝΙΣΗ ΤΟΥ ΔΙΑΛΥΜΕΝΟΥ ΟΞΥΓΟΝΟΥ</a:t>
          </a:r>
          <a:endParaRPr lang="el-GR" sz="1200" dirty="0"/>
        </a:p>
      </dgm:t>
    </dgm:pt>
    <dgm:pt modelId="{7A960B4A-7BB7-43D3-B6D4-1BDABAE6E949}" type="parTrans" cxnId="{DD89D621-F339-4951-A75F-1251BB1BB344}">
      <dgm:prSet/>
      <dgm:spPr/>
      <dgm:t>
        <a:bodyPr/>
        <a:lstStyle/>
        <a:p>
          <a:endParaRPr lang="el-GR"/>
        </a:p>
      </dgm:t>
    </dgm:pt>
    <dgm:pt modelId="{D80047A2-D847-4142-9ED8-B931796FA327}" type="sibTrans" cxnId="{DD89D621-F339-4951-A75F-1251BB1BB344}">
      <dgm:prSet/>
      <dgm:spPr/>
      <dgm:t>
        <a:bodyPr/>
        <a:lstStyle/>
        <a:p>
          <a:endParaRPr lang="el-GR"/>
        </a:p>
      </dgm:t>
    </dgm:pt>
    <dgm:pt modelId="{A878B4BD-286C-4197-AD67-933C2A94CF5B}">
      <dgm:prSet phldrT="[Κείμενο]" custT="1"/>
      <dgm:spPr/>
      <dgm:t>
        <a:bodyPr/>
        <a:lstStyle/>
        <a:p>
          <a:r>
            <a:rPr lang="el-GR" sz="1200" dirty="0" smtClean="0"/>
            <a:t>ΕΜΦΑΝΙΣΗ ΑΝΟΞΙΚΩΝ ΣΥΝΘΗΚΩΝ</a:t>
          </a:r>
          <a:endParaRPr lang="el-GR" sz="1200" dirty="0"/>
        </a:p>
      </dgm:t>
    </dgm:pt>
    <dgm:pt modelId="{175A3E4D-4213-47E5-B44F-E8E12C693F62}" type="parTrans" cxnId="{2A73C1B3-2333-4969-86EF-A953D6A359C4}">
      <dgm:prSet/>
      <dgm:spPr/>
      <dgm:t>
        <a:bodyPr/>
        <a:lstStyle/>
        <a:p>
          <a:endParaRPr lang="el-GR"/>
        </a:p>
      </dgm:t>
    </dgm:pt>
    <dgm:pt modelId="{C14A556F-ABAB-470C-9CC3-9F67F8A59762}" type="sibTrans" cxnId="{2A73C1B3-2333-4969-86EF-A953D6A359C4}">
      <dgm:prSet/>
      <dgm:spPr/>
      <dgm:t>
        <a:bodyPr/>
        <a:lstStyle/>
        <a:p>
          <a:endParaRPr lang="el-GR"/>
        </a:p>
      </dgm:t>
    </dgm:pt>
    <dgm:pt modelId="{7ADF2283-100C-451B-AD9F-D0AD3E572FFD}" type="pres">
      <dgm:prSet presAssocID="{BD860E0D-CBD8-4A33-BFDD-29BF363EA5F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86258E5-1709-402E-B78A-3136207A3900}" type="pres">
      <dgm:prSet presAssocID="{9AE459F1-4A4E-4016-8807-9C0C1620F88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2EECEA1-3161-4010-AC2E-6C42FEFA8ADB}" type="pres">
      <dgm:prSet presAssocID="{9AE459F1-4A4E-4016-8807-9C0C1620F880}" presName="spNode" presStyleCnt="0"/>
      <dgm:spPr/>
    </dgm:pt>
    <dgm:pt modelId="{508D0325-6CF7-4988-A88F-979F1F711EEB}" type="pres">
      <dgm:prSet presAssocID="{BDF45D3F-4020-4ED8-AEA9-BF4137C96F8A}" presName="sibTrans" presStyleLbl="sibTrans1D1" presStyleIdx="0" presStyleCnt="4"/>
      <dgm:spPr/>
      <dgm:t>
        <a:bodyPr/>
        <a:lstStyle/>
        <a:p>
          <a:endParaRPr lang="el-GR"/>
        </a:p>
      </dgm:t>
    </dgm:pt>
    <dgm:pt modelId="{60F326D0-28AF-49FE-B312-216A80711D54}" type="pres">
      <dgm:prSet presAssocID="{1C3F8649-86DF-4457-A0D8-917DDC9D06E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0596388-B166-44B3-ADD2-484DEA250621}" type="pres">
      <dgm:prSet presAssocID="{1C3F8649-86DF-4457-A0D8-917DDC9D06E8}" presName="spNode" presStyleCnt="0"/>
      <dgm:spPr/>
    </dgm:pt>
    <dgm:pt modelId="{0B2C5845-EE8F-42D7-8E07-185A0E840E4F}" type="pres">
      <dgm:prSet presAssocID="{15BD22A4-390D-4C71-AEFB-35F26EA02954}" presName="sibTrans" presStyleLbl="sibTrans1D1" presStyleIdx="1" presStyleCnt="4"/>
      <dgm:spPr/>
      <dgm:t>
        <a:bodyPr/>
        <a:lstStyle/>
        <a:p>
          <a:endParaRPr lang="el-GR"/>
        </a:p>
      </dgm:t>
    </dgm:pt>
    <dgm:pt modelId="{4A6226E4-1A52-4AF8-A01A-E03220D4C8F2}" type="pres">
      <dgm:prSet presAssocID="{F6F53E9E-3BA9-4E00-A6EF-F21BA74C686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02F459E-8C47-4534-9331-1F9D17A3F9C2}" type="pres">
      <dgm:prSet presAssocID="{F6F53E9E-3BA9-4E00-A6EF-F21BA74C6868}" presName="spNode" presStyleCnt="0"/>
      <dgm:spPr/>
    </dgm:pt>
    <dgm:pt modelId="{3A653DAD-8892-4791-A3C8-74F62E022F19}" type="pres">
      <dgm:prSet presAssocID="{D80047A2-D847-4142-9ED8-B931796FA327}" presName="sibTrans" presStyleLbl="sibTrans1D1" presStyleIdx="2" presStyleCnt="4"/>
      <dgm:spPr/>
      <dgm:t>
        <a:bodyPr/>
        <a:lstStyle/>
        <a:p>
          <a:endParaRPr lang="el-GR"/>
        </a:p>
      </dgm:t>
    </dgm:pt>
    <dgm:pt modelId="{97DA104E-D472-424C-97FA-C2F849F7D834}" type="pres">
      <dgm:prSet presAssocID="{A878B4BD-286C-4197-AD67-933C2A94CF5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E96A8FF-18A4-42C0-87E2-1A9EB9D11F49}" type="pres">
      <dgm:prSet presAssocID="{A878B4BD-286C-4197-AD67-933C2A94CF5B}" presName="spNode" presStyleCnt="0"/>
      <dgm:spPr/>
    </dgm:pt>
    <dgm:pt modelId="{43B01DCE-8CE4-4865-A329-80D2E2C89B07}" type="pres">
      <dgm:prSet presAssocID="{C14A556F-ABAB-470C-9CC3-9F67F8A59762}" presName="sibTrans" presStyleLbl="sibTrans1D1" presStyleIdx="3" presStyleCnt="4"/>
      <dgm:spPr/>
      <dgm:t>
        <a:bodyPr/>
        <a:lstStyle/>
        <a:p>
          <a:endParaRPr lang="el-GR"/>
        </a:p>
      </dgm:t>
    </dgm:pt>
  </dgm:ptLst>
  <dgm:cxnLst>
    <dgm:cxn modelId="{2A7B5148-5FBE-4F3D-B7D8-CBB7E5298CE0}" type="presOf" srcId="{15BD22A4-390D-4C71-AEFB-35F26EA02954}" destId="{0B2C5845-EE8F-42D7-8E07-185A0E840E4F}" srcOrd="0" destOrd="0" presId="urn:microsoft.com/office/officeart/2005/8/layout/cycle5"/>
    <dgm:cxn modelId="{4BBEE8C4-1198-46E4-8545-9BA992E0B4DC}" type="presOf" srcId="{1C3F8649-86DF-4457-A0D8-917DDC9D06E8}" destId="{60F326D0-28AF-49FE-B312-216A80711D54}" srcOrd="0" destOrd="0" presId="urn:microsoft.com/office/officeart/2005/8/layout/cycle5"/>
    <dgm:cxn modelId="{5417ED3E-CC03-4EB4-BFFD-E32C74CE55BD}" type="presOf" srcId="{A878B4BD-286C-4197-AD67-933C2A94CF5B}" destId="{97DA104E-D472-424C-97FA-C2F849F7D834}" srcOrd="0" destOrd="0" presId="urn:microsoft.com/office/officeart/2005/8/layout/cycle5"/>
    <dgm:cxn modelId="{A75D4A8D-24AC-4988-A8F5-68019F7262A7}" type="presOf" srcId="{BDF45D3F-4020-4ED8-AEA9-BF4137C96F8A}" destId="{508D0325-6CF7-4988-A88F-979F1F711EEB}" srcOrd="0" destOrd="0" presId="urn:microsoft.com/office/officeart/2005/8/layout/cycle5"/>
    <dgm:cxn modelId="{B300105D-9E02-4306-A2A3-F47A99171FF6}" type="presOf" srcId="{C14A556F-ABAB-470C-9CC3-9F67F8A59762}" destId="{43B01DCE-8CE4-4865-A329-80D2E2C89B07}" srcOrd="0" destOrd="0" presId="urn:microsoft.com/office/officeart/2005/8/layout/cycle5"/>
    <dgm:cxn modelId="{2A73C1B3-2333-4969-86EF-A953D6A359C4}" srcId="{BD860E0D-CBD8-4A33-BFDD-29BF363EA5F8}" destId="{A878B4BD-286C-4197-AD67-933C2A94CF5B}" srcOrd="3" destOrd="0" parTransId="{175A3E4D-4213-47E5-B44F-E8E12C693F62}" sibTransId="{C14A556F-ABAB-470C-9CC3-9F67F8A59762}"/>
    <dgm:cxn modelId="{6C46EBAD-FBD3-4974-806A-BB0E0C84166F}" type="presOf" srcId="{F6F53E9E-3BA9-4E00-A6EF-F21BA74C6868}" destId="{4A6226E4-1A52-4AF8-A01A-E03220D4C8F2}" srcOrd="0" destOrd="0" presId="urn:microsoft.com/office/officeart/2005/8/layout/cycle5"/>
    <dgm:cxn modelId="{DD89D621-F339-4951-A75F-1251BB1BB344}" srcId="{BD860E0D-CBD8-4A33-BFDD-29BF363EA5F8}" destId="{F6F53E9E-3BA9-4E00-A6EF-F21BA74C6868}" srcOrd="2" destOrd="0" parTransId="{7A960B4A-7BB7-43D3-B6D4-1BDABAE6E949}" sibTransId="{D80047A2-D847-4142-9ED8-B931796FA327}"/>
    <dgm:cxn modelId="{C5D0C674-8A63-4897-8182-4B08A775D3AC}" type="presOf" srcId="{BD860E0D-CBD8-4A33-BFDD-29BF363EA5F8}" destId="{7ADF2283-100C-451B-AD9F-D0AD3E572FFD}" srcOrd="0" destOrd="0" presId="urn:microsoft.com/office/officeart/2005/8/layout/cycle5"/>
    <dgm:cxn modelId="{7074D337-1B29-4FA9-9230-4DF8C0284167}" srcId="{BD860E0D-CBD8-4A33-BFDD-29BF363EA5F8}" destId="{9AE459F1-4A4E-4016-8807-9C0C1620F880}" srcOrd="0" destOrd="0" parTransId="{D114AD6F-39DC-4238-8087-8A21E8EF3AF2}" sibTransId="{BDF45D3F-4020-4ED8-AEA9-BF4137C96F8A}"/>
    <dgm:cxn modelId="{77EA48BB-B7D3-4BDD-8EE4-C5C5375CEDA3}" type="presOf" srcId="{D80047A2-D847-4142-9ED8-B931796FA327}" destId="{3A653DAD-8892-4791-A3C8-74F62E022F19}" srcOrd="0" destOrd="0" presId="urn:microsoft.com/office/officeart/2005/8/layout/cycle5"/>
    <dgm:cxn modelId="{EA4ACED8-E9DF-425B-AC19-22AC2B5F3B25}" srcId="{BD860E0D-CBD8-4A33-BFDD-29BF363EA5F8}" destId="{1C3F8649-86DF-4457-A0D8-917DDC9D06E8}" srcOrd="1" destOrd="0" parTransId="{2AD09A50-9498-434F-A07E-EAD6851ECCFC}" sibTransId="{15BD22A4-390D-4C71-AEFB-35F26EA02954}"/>
    <dgm:cxn modelId="{20800EDA-7C51-4A7B-A502-AB578B275CD3}" type="presOf" srcId="{9AE459F1-4A4E-4016-8807-9C0C1620F880}" destId="{486258E5-1709-402E-B78A-3136207A3900}" srcOrd="0" destOrd="0" presId="urn:microsoft.com/office/officeart/2005/8/layout/cycle5"/>
    <dgm:cxn modelId="{799D7A5D-6A5C-4F7A-A340-96D5E2EFBCF5}" type="presParOf" srcId="{7ADF2283-100C-451B-AD9F-D0AD3E572FFD}" destId="{486258E5-1709-402E-B78A-3136207A3900}" srcOrd="0" destOrd="0" presId="urn:microsoft.com/office/officeart/2005/8/layout/cycle5"/>
    <dgm:cxn modelId="{09BD503F-D86A-4AC1-9E12-4B1858A56A4F}" type="presParOf" srcId="{7ADF2283-100C-451B-AD9F-D0AD3E572FFD}" destId="{C2EECEA1-3161-4010-AC2E-6C42FEFA8ADB}" srcOrd="1" destOrd="0" presId="urn:microsoft.com/office/officeart/2005/8/layout/cycle5"/>
    <dgm:cxn modelId="{555569E2-4293-496D-B0B6-BAA813320BE5}" type="presParOf" srcId="{7ADF2283-100C-451B-AD9F-D0AD3E572FFD}" destId="{508D0325-6CF7-4988-A88F-979F1F711EEB}" srcOrd="2" destOrd="0" presId="urn:microsoft.com/office/officeart/2005/8/layout/cycle5"/>
    <dgm:cxn modelId="{B2FA093D-0067-4138-AB77-CE5A2DB4BB49}" type="presParOf" srcId="{7ADF2283-100C-451B-AD9F-D0AD3E572FFD}" destId="{60F326D0-28AF-49FE-B312-216A80711D54}" srcOrd="3" destOrd="0" presId="urn:microsoft.com/office/officeart/2005/8/layout/cycle5"/>
    <dgm:cxn modelId="{DF494F73-5532-47C0-85ED-5F161E249098}" type="presParOf" srcId="{7ADF2283-100C-451B-AD9F-D0AD3E572FFD}" destId="{90596388-B166-44B3-ADD2-484DEA250621}" srcOrd="4" destOrd="0" presId="urn:microsoft.com/office/officeart/2005/8/layout/cycle5"/>
    <dgm:cxn modelId="{8C82250E-F705-47FB-A19B-1EBA3CCA1252}" type="presParOf" srcId="{7ADF2283-100C-451B-AD9F-D0AD3E572FFD}" destId="{0B2C5845-EE8F-42D7-8E07-185A0E840E4F}" srcOrd="5" destOrd="0" presId="urn:microsoft.com/office/officeart/2005/8/layout/cycle5"/>
    <dgm:cxn modelId="{34D65A9D-54E5-4EA3-9B59-D01F6BB2787B}" type="presParOf" srcId="{7ADF2283-100C-451B-AD9F-D0AD3E572FFD}" destId="{4A6226E4-1A52-4AF8-A01A-E03220D4C8F2}" srcOrd="6" destOrd="0" presId="urn:microsoft.com/office/officeart/2005/8/layout/cycle5"/>
    <dgm:cxn modelId="{2741A4AE-B27B-496A-858C-57A7F9A4C84E}" type="presParOf" srcId="{7ADF2283-100C-451B-AD9F-D0AD3E572FFD}" destId="{502F459E-8C47-4534-9331-1F9D17A3F9C2}" srcOrd="7" destOrd="0" presId="urn:microsoft.com/office/officeart/2005/8/layout/cycle5"/>
    <dgm:cxn modelId="{A7348D31-027E-48EF-B8D6-94FEB3725315}" type="presParOf" srcId="{7ADF2283-100C-451B-AD9F-D0AD3E572FFD}" destId="{3A653DAD-8892-4791-A3C8-74F62E022F19}" srcOrd="8" destOrd="0" presId="urn:microsoft.com/office/officeart/2005/8/layout/cycle5"/>
    <dgm:cxn modelId="{02A0CF97-F2F0-40AD-8A9D-9619D5BE3D03}" type="presParOf" srcId="{7ADF2283-100C-451B-AD9F-D0AD3E572FFD}" destId="{97DA104E-D472-424C-97FA-C2F849F7D834}" srcOrd="9" destOrd="0" presId="urn:microsoft.com/office/officeart/2005/8/layout/cycle5"/>
    <dgm:cxn modelId="{58FC70F8-69E8-4925-84B5-95D68D8C5B18}" type="presParOf" srcId="{7ADF2283-100C-451B-AD9F-D0AD3E572FFD}" destId="{BE96A8FF-18A4-42C0-87E2-1A9EB9D11F49}" srcOrd="10" destOrd="0" presId="urn:microsoft.com/office/officeart/2005/8/layout/cycle5"/>
    <dgm:cxn modelId="{61858EE5-533C-4C5A-8A6E-D1D36163D5B2}" type="presParOf" srcId="{7ADF2283-100C-451B-AD9F-D0AD3E572FFD}" destId="{43B01DCE-8CE4-4865-A329-80D2E2C89B07}" srcOrd="11" destOrd="0" presId="urn:microsoft.com/office/officeart/2005/8/layout/cycle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AC10F0-3CE9-42A4-B269-29A5AB32765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1BB5106-B7F2-4EBF-9357-3B8A85E9ED69}">
      <dgm:prSet phldrT="[Κείμενο]" custT="1"/>
      <dgm:spPr/>
      <dgm:t>
        <a:bodyPr/>
        <a:lstStyle/>
        <a:p>
          <a:r>
            <a:rPr lang="el-GR" sz="1200" dirty="0" smtClean="0"/>
            <a:t>ΖΙΖΑΝΟΚΤΟΝΑ-ΕΝΤΟΜΟΚΤΟΝΑ</a:t>
          </a:r>
          <a:endParaRPr lang="el-GR" sz="1200" dirty="0"/>
        </a:p>
      </dgm:t>
    </dgm:pt>
    <dgm:pt modelId="{D0131993-9EA8-4EA9-A88F-DDF30C9B5791}" type="parTrans" cxnId="{DC7BFBDE-B51A-4E49-80C5-2606CE0FC3D8}">
      <dgm:prSet/>
      <dgm:spPr/>
      <dgm:t>
        <a:bodyPr/>
        <a:lstStyle/>
        <a:p>
          <a:endParaRPr lang="el-GR"/>
        </a:p>
      </dgm:t>
    </dgm:pt>
    <dgm:pt modelId="{1DF18694-188D-43D4-9D46-6EEA0FC78465}" type="sibTrans" cxnId="{DC7BFBDE-B51A-4E49-80C5-2606CE0FC3D8}">
      <dgm:prSet/>
      <dgm:spPr/>
      <dgm:t>
        <a:bodyPr/>
        <a:lstStyle/>
        <a:p>
          <a:endParaRPr lang="el-GR"/>
        </a:p>
      </dgm:t>
    </dgm:pt>
    <dgm:pt modelId="{BAB14BB5-128D-4A70-9121-145B4E2EDDDA}" type="asst">
      <dgm:prSet phldrT="[Κείμενο]" custT="1"/>
      <dgm:spPr/>
      <dgm:t>
        <a:bodyPr/>
        <a:lstStyle/>
        <a:p>
          <a:r>
            <a:rPr lang="el-GR" sz="1200" dirty="0" smtClean="0"/>
            <a:t>ΠΑΡΑΠΡΟΙΟΝΤΑ ΠΕΤΡΕΛΑΙΟΥ</a:t>
          </a:r>
          <a:endParaRPr lang="el-GR" sz="1200" dirty="0"/>
        </a:p>
      </dgm:t>
    </dgm:pt>
    <dgm:pt modelId="{E08B739F-9D2C-4227-B18D-27DA1B7FCFF2}" type="parTrans" cxnId="{AF02761F-D057-4F6C-9E51-1B1E38458BF2}">
      <dgm:prSet/>
      <dgm:spPr/>
      <dgm:t>
        <a:bodyPr/>
        <a:lstStyle/>
        <a:p>
          <a:endParaRPr lang="el-GR"/>
        </a:p>
      </dgm:t>
    </dgm:pt>
    <dgm:pt modelId="{F1042909-4787-4707-AE55-8EEA03D48289}" type="sibTrans" cxnId="{AF02761F-D057-4F6C-9E51-1B1E38458BF2}">
      <dgm:prSet/>
      <dgm:spPr/>
      <dgm:t>
        <a:bodyPr/>
        <a:lstStyle/>
        <a:p>
          <a:endParaRPr lang="el-GR"/>
        </a:p>
      </dgm:t>
    </dgm:pt>
    <dgm:pt modelId="{578DE33F-F48A-4EB0-A0B2-41EDFDDB6A63}">
      <dgm:prSet phldrT="[Κείμενο]" custT="1"/>
      <dgm:spPr/>
      <dgm:t>
        <a:bodyPr/>
        <a:lstStyle/>
        <a:p>
          <a:r>
            <a:rPr lang="el-GR" sz="1200" dirty="0" smtClean="0"/>
            <a:t>ΔΕΝ ΒΙΟΑΠΟΙΚΟΔΟΜΟΥΝΤΑΙ</a:t>
          </a:r>
          <a:endParaRPr lang="el-GR" sz="1200" dirty="0"/>
        </a:p>
      </dgm:t>
    </dgm:pt>
    <dgm:pt modelId="{6D7619AF-2238-403A-A3F5-9EBACBE7B2B9}" type="parTrans" cxnId="{F9788306-E75C-409A-BC04-772A8E4368A9}">
      <dgm:prSet/>
      <dgm:spPr/>
      <dgm:t>
        <a:bodyPr/>
        <a:lstStyle/>
        <a:p>
          <a:endParaRPr lang="el-GR"/>
        </a:p>
      </dgm:t>
    </dgm:pt>
    <dgm:pt modelId="{1ADAE8E0-2A92-4AC6-80A7-8E3B317D1B91}" type="sibTrans" cxnId="{F9788306-E75C-409A-BC04-772A8E4368A9}">
      <dgm:prSet/>
      <dgm:spPr/>
      <dgm:t>
        <a:bodyPr/>
        <a:lstStyle/>
        <a:p>
          <a:endParaRPr lang="el-GR"/>
        </a:p>
      </dgm:t>
    </dgm:pt>
    <dgm:pt modelId="{122DD3C1-7221-4C0B-99B1-60E2D27DF943}">
      <dgm:prSet phldrT="[Κείμενο]" custT="1"/>
      <dgm:spPr/>
      <dgm:t>
        <a:bodyPr/>
        <a:lstStyle/>
        <a:p>
          <a:r>
            <a:rPr lang="el-GR" sz="1200" dirty="0" smtClean="0"/>
            <a:t>ΕΝΤΟΝΟΣ ΑΦΡΙΣΜΟΣ ΜΕ ΒΛΑΠΤΙΚΕΣ ΕΠΙΠΤΩΣΕΙΣ</a:t>
          </a:r>
          <a:endParaRPr lang="el-GR" sz="1200" dirty="0"/>
        </a:p>
      </dgm:t>
    </dgm:pt>
    <dgm:pt modelId="{46F6310C-C7D4-4332-BA9C-A1DB76A9B7E0}" type="parTrans" cxnId="{A2576211-2A29-4BB2-AF3A-0BFD0E5F0469}">
      <dgm:prSet/>
      <dgm:spPr/>
      <dgm:t>
        <a:bodyPr/>
        <a:lstStyle/>
        <a:p>
          <a:endParaRPr lang="el-GR"/>
        </a:p>
      </dgm:t>
    </dgm:pt>
    <dgm:pt modelId="{873E151C-AABE-4B45-8DF6-F262A3815B9E}" type="sibTrans" cxnId="{A2576211-2A29-4BB2-AF3A-0BFD0E5F0469}">
      <dgm:prSet/>
      <dgm:spPr/>
      <dgm:t>
        <a:bodyPr/>
        <a:lstStyle/>
        <a:p>
          <a:endParaRPr lang="el-GR"/>
        </a:p>
      </dgm:t>
    </dgm:pt>
    <dgm:pt modelId="{EAF58331-C52F-4033-A0BD-223606ACA4F4}">
      <dgm:prSet phldrT="[Κείμενο]" custT="1"/>
      <dgm:spPr/>
      <dgm:t>
        <a:bodyPr/>
        <a:lstStyle/>
        <a:p>
          <a:r>
            <a:rPr lang="el-GR" sz="1200" dirty="0" smtClean="0"/>
            <a:t>ΠΡΟΣΘΕΤΙΚΑ ΠΟΛΥΦΩΣΦΟΡΙΚΑ ΑΛΑΤΑ</a:t>
          </a:r>
          <a:endParaRPr lang="el-GR" sz="1200" dirty="0"/>
        </a:p>
      </dgm:t>
    </dgm:pt>
    <dgm:pt modelId="{4C22C92E-1F53-4B02-982D-80AA636C3D31}" type="parTrans" cxnId="{A1BDAA7E-7495-405C-B130-D1D9924BB0BD}">
      <dgm:prSet/>
      <dgm:spPr/>
      <dgm:t>
        <a:bodyPr/>
        <a:lstStyle/>
        <a:p>
          <a:endParaRPr lang="el-GR"/>
        </a:p>
      </dgm:t>
    </dgm:pt>
    <dgm:pt modelId="{959DA2DF-7411-4DBA-8BF8-521A27499664}" type="sibTrans" cxnId="{A1BDAA7E-7495-405C-B130-D1D9924BB0BD}">
      <dgm:prSet/>
      <dgm:spPr/>
      <dgm:t>
        <a:bodyPr/>
        <a:lstStyle/>
        <a:p>
          <a:endParaRPr lang="el-GR"/>
        </a:p>
      </dgm:t>
    </dgm:pt>
    <dgm:pt modelId="{B50BF812-BB5F-4CC3-8C61-3E5927FB23E7}" type="pres">
      <dgm:prSet presAssocID="{12AC10F0-3CE9-42A4-B269-29A5AB32765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1678B587-7EC8-4699-BD0C-B3C4FC164635}" type="pres">
      <dgm:prSet presAssocID="{91BB5106-B7F2-4EBF-9357-3B8A85E9ED69}" presName="hierRoot1" presStyleCnt="0">
        <dgm:presLayoutVars>
          <dgm:hierBranch val="init"/>
        </dgm:presLayoutVars>
      </dgm:prSet>
      <dgm:spPr/>
    </dgm:pt>
    <dgm:pt modelId="{22AC445F-9E46-44A6-A74E-6FF1DB035787}" type="pres">
      <dgm:prSet presAssocID="{91BB5106-B7F2-4EBF-9357-3B8A85E9ED69}" presName="rootComposite1" presStyleCnt="0"/>
      <dgm:spPr/>
    </dgm:pt>
    <dgm:pt modelId="{C6E20174-F3B3-45BE-A047-2F1EFEA42D84}" type="pres">
      <dgm:prSet presAssocID="{91BB5106-B7F2-4EBF-9357-3B8A85E9ED69}" presName="rootText1" presStyleLbl="node0" presStyleIdx="0" presStyleCnt="1" custScaleX="227139" custScaleY="23441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320EEDE-858C-4248-87B4-6229BA658ABD}" type="pres">
      <dgm:prSet presAssocID="{91BB5106-B7F2-4EBF-9357-3B8A85E9ED69}" presName="rootConnector1" presStyleLbl="node1" presStyleIdx="0" presStyleCnt="0"/>
      <dgm:spPr/>
      <dgm:t>
        <a:bodyPr/>
        <a:lstStyle/>
        <a:p>
          <a:endParaRPr lang="el-GR"/>
        </a:p>
      </dgm:t>
    </dgm:pt>
    <dgm:pt modelId="{214E0E6A-E068-4F6E-A577-F3A0A979B2BC}" type="pres">
      <dgm:prSet presAssocID="{91BB5106-B7F2-4EBF-9357-3B8A85E9ED69}" presName="hierChild2" presStyleCnt="0"/>
      <dgm:spPr/>
    </dgm:pt>
    <dgm:pt modelId="{983200F2-104E-4A1D-B85C-7BEEB13A5F84}" type="pres">
      <dgm:prSet presAssocID="{6D7619AF-2238-403A-A3F5-9EBACBE7B2B9}" presName="Name37" presStyleLbl="parChTrans1D2" presStyleIdx="0" presStyleCnt="4"/>
      <dgm:spPr/>
      <dgm:t>
        <a:bodyPr/>
        <a:lstStyle/>
        <a:p>
          <a:endParaRPr lang="el-GR"/>
        </a:p>
      </dgm:t>
    </dgm:pt>
    <dgm:pt modelId="{0953FAA6-3468-4172-BCC3-ABD310DB2E57}" type="pres">
      <dgm:prSet presAssocID="{578DE33F-F48A-4EB0-A0B2-41EDFDDB6A63}" presName="hierRoot2" presStyleCnt="0">
        <dgm:presLayoutVars>
          <dgm:hierBranch val="init"/>
        </dgm:presLayoutVars>
      </dgm:prSet>
      <dgm:spPr/>
    </dgm:pt>
    <dgm:pt modelId="{B94F16A1-1E8D-4FE9-8652-E981ED7939B8}" type="pres">
      <dgm:prSet presAssocID="{578DE33F-F48A-4EB0-A0B2-41EDFDDB6A63}" presName="rootComposite" presStyleCnt="0"/>
      <dgm:spPr/>
    </dgm:pt>
    <dgm:pt modelId="{154495C1-147B-48C9-98C4-1FEC29598DF6}" type="pres">
      <dgm:prSet presAssocID="{578DE33F-F48A-4EB0-A0B2-41EDFDDB6A63}" presName="rootText" presStyleLbl="node2" presStyleIdx="0" presStyleCnt="3" custScaleX="168264" custScaleY="19385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2656C49-9E45-452D-A428-FA2D9795594B}" type="pres">
      <dgm:prSet presAssocID="{578DE33F-F48A-4EB0-A0B2-41EDFDDB6A63}" presName="rootConnector" presStyleLbl="node2" presStyleIdx="0" presStyleCnt="3"/>
      <dgm:spPr/>
      <dgm:t>
        <a:bodyPr/>
        <a:lstStyle/>
        <a:p>
          <a:endParaRPr lang="el-GR"/>
        </a:p>
      </dgm:t>
    </dgm:pt>
    <dgm:pt modelId="{C644E072-B8A7-4A40-BE43-1AD635AAF0B0}" type="pres">
      <dgm:prSet presAssocID="{578DE33F-F48A-4EB0-A0B2-41EDFDDB6A63}" presName="hierChild4" presStyleCnt="0"/>
      <dgm:spPr/>
    </dgm:pt>
    <dgm:pt modelId="{5A1F4250-129B-49A1-AD34-50F2C0A950E3}" type="pres">
      <dgm:prSet presAssocID="{578DE33F-F48A-4EB0-A0B2-41EDFDDB6A63}" presName="hierChild5" presStyleCnt="0"/>
      <dgm:spPr/>
    </dgm:pt>
    <dgm:pt modelId="{05275681-83D5-46F5-A2CE-E2BAD6690F24}" type="pres">
      <dgm:prSet presAssocID="{46F6310C-C7D4-4332-BA9C-A1DB76A9B7E0}" presName="Name37" presStyleLbl="parChTrans1D2" presStyleIdx="1" presStyleCnt="4"/>
      <dgm:spPr/>
      <dgm:t>
        <a:bodyPr/>
        <a:lstStyle/>
        <a:p>
          <a:endParaRPr lang="el-GR"/>
        </a:p>
      </dgm:t>
    </dgm:pt>
    <dgm:pt modelId="{C4005246-2D38-410E-8504-2B9D8E9C73F4}" type="pres">
      <dgm:prSet presAssocID="{122DD3C1-7221-4C0B-99B1-60E2D27DF943}" presName="hierRoot2" presStyleCnt="0">
        <dgm:presLayoutVars>
          <dgm:hierBranch val="init"/>
        </dgm:presLayoutVars>
      </dgm:prSet>
      <dgm:spPr/>
    </dgm:pt>
    <dgm:pt modelId="{0F240B23-4191-44BA-960C-D164B3C0F608}" type="pres">
      <dgm:prSet presAssocID="{122DD3C1-7221-4C0B-99B1-60E2D27DF943}" presName="rootComposite" presStyleCnt="0"/>
      <dgm:spPr/>
    </dgm:pt>
    <dgm:pt modelId="{41E9EAF3-C633-4823-AA74-047F374D554C}" type="pres">
      <dgm:prSet presAssocID="{122DD3C1-7221-4C0B-99B1-60E2D27DF943}" presName="rootText" presStyleLbl="node2" presStyleIdx="1" presStyleCnt="3" custScaleX="156296" custScaleY="36071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26CA446-ABD2-4D5B-A7B3-C387D7846C58}" type="pres">
      <dgm:prSet presAssocID="{122DD3C1-7221-4C0B-99B1-60E2D27DF943}" presName="rootConnector" presStyleLbl="node2" presStyleIdx="1" presStyleCnt="3"/>
      <dgm:spPr/>
      <dgm:t>
        <a:bodyPr/>
        <a:lstStyle/>
        <a:p>
          <a:endParaRPr lang="el-GR"/>
        </a:p>
      </dgm:t>
    </dgm:pt>
    <dgm:pt modelId="{C3769B65-EF79-44AE-8B2C-9A8922FB4C84}" type="pres">
      <dgm:prSet presAssocID="{122DD3C1-7221-4C0B-99B1-60E2D27DF943}" presName="hierChild4" presStyleCnt="0"/>
      <dgm:spPr/>
    </dgm:pt>
    <dgm:pt modelId="{653C69DB-4482-431A-A911-72F03860B77D}" type="pres">
      <dgm:prSet presAssocID="{122DD3C1-7221-4C0B-99B1-60E2D27DF943}" presName="hierChild5" presStyleCnt="0"/>
      <dgm:spPr/>
    </dgm:pt>
    <dgm:pt modelId="{A002CB83-9145-421B-A68D-6238892762BC}" type="pres">
      <dgm:prSet presAssocID="{4C22C92E-1F53-4B02-982D-80AA636C3D31}" presName="Name37" presStyleLbl="parChTrans1D2" presStyleIdx="2" presStyleCnt="4"/>
      <dgm:spPr/>
      <dgm:t>
        <a:bodyPr/>
        <a:lstStyle/>
        <a:p>
          <a:endParaRPr lang="el-GR"/>
        </a:p>
      </dgm:t>
    </dgm:pt>
    <dgm:pt modelId="{B0F97BC9-0D02-4936-A91C-3F30F8A3B03A}" type="pres">
      <dgm:prSet presAssocID="{EAF58331-C52F-4033-A0BD-223606ACA4F4}" presName="hierRoot2" presStyleCnt="0">
        <dgm:presLayoutVars>
          <dgm:hierBranch val="init"/>
        </dgm:presLayoutVars>
      </dgm:prSet>
      <dgm:spPr/>
    </dgm:pt>
    <dgm:pt modelId="{82F09D32-C851-49E9-A067-CE5ABE664626}" type="pres">
      <dgm:prSet presAssocID="{EAF58331-C52F-4033-A0BD-223606ACA4F4}" presName="rootComposite" presStyleCnt="0"/>
      <dgm:spPr/>
    </dgm:pt>
    <dgm:pt modelId="{A69B8494-BB56-4815-90A1-1B7A008140A4}" type="pres">
      <dgm:prSet presAssocID="{EAF58331-C52F-4033-A0BD-223606ACA4F4}" presName="rootText" presStyleLbl="node2" presStyleIdx="2" presStyleCnt="3" custScaleX="169336" custScaleY="33116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B6F40F9-ED19-4875-BAB6-67CE20EAE5D2}" type="pres">
      <dgm:prSet presAssocID="{EAF58331-C52F-4033-A0BD-223606ACA4F4}" presName="rootConnector" presStyleLbl="node2" presStyleIdx="2" presStyleCnt="3"/>
      <dgm:spPr/>
      <dgm:t>
        <a:bodyPr/>
        <a:lstStyle/>
        <a:p>
          <a:endParaRPr lang="el-GR"/>
        </a:p>
      </dgm:t>
    </dgm:pt>
    <dgm:pt modelId="{C80E9057-457F-47A1-8B77-B6456F3D55E1}" type="pres">
      <dgm:prSet presAssocID="{EAF58331-C52F-4033-A0BD-223606ACA4F4}" presName="hierChild4" presStyleCnt="0"/>
      <dgm:spPr/>
    </dgm:pt>
    <dgm:pt modelId="{36E5EFED-C084-4F59-BF77-15E5435194C8}" type="pres">
      <dgm:prSet presAssocID="{EAF58331-C52F-4033-A0BD-223606ACA4F4}" presName="hierChild5" presStyleCnt="0"/>
      <dgm:spPr/>
    </dgm:pt>
    <dgm:pt modelId="{63DB893E-5DC3-4024-A8C1-55A645323921}" type="pres">
      <dgm:prSet presAssocID="{91BB5106-B7F2-4EBF-9357-3B8A85E9ED69}" presName="hierChild3" presStyleCnt="0"/>
      <dgm:spPr/>
    </dgm:pt>
    <dgm:pt modelId="{65D32548-F744-43CD-B421-26D424B041D9}" type="pres">
      <dgm:prSet presAssocID="{E08B739F-9D2C-4227-B18D-27DA1B7FCFF2}" presName="Name111" presStyleLbl="parChTrans1D2" presStyleIdx="3" presStyleCnt="4"/>
      <dgm:spPr/>
      <dgm:t>
        <a:bodyPr/>
        <a:lstStyle/>
        <a:p>
          <a:endParaRPr lang="el-GR"/>
        </a:p>
      </dgm:t>
    </dgm:pt>
    <dgm:pt modelId="{75936788-3595-4BF6-AFD6-CB2ADEAE0549}" type="pres">
      <dgm:prSet presAssocID="{BAB14BB5-128D-4A70-9121-145B4E2EDDDA}" presName="hierRoot3" presStyleCnt="0">
        <dgm:presLayoutVars>
          <dgm:hierBranch val="init"/>
        </dgm:presLayoutVars>
      </dgm:prSet>
      <dgm:spPr/>
    </dgm:pt>
    <dgm:pt modelId="{EE108B80-072E-4D9F-AE7F-490C1E061F44}" type="pres">
      <dgm:prSet presAssocID="{BAB14BB5-128D-4A70-9121-145B4E2EDDDA}" presName="rootComposite3" presStyleCnt="0"/>
      <dgm:spPr/>
    </dgm:pt>
    <dgm:pt modelId="{E45D3C3F-2190-437D-9E66-045D8E0D160B}" type="pres">
      <dgm:prSet presAssocID="{BAB14BB5-128D-4A70-9121-145B4E2EDDDA}" presName="rootText3" presStyleLbl="asst1" presStyleIdx="0" presStyleCnt="1" custScaleX="221227" custScaleY="309447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50D839F-3EA1-4792-9BE5-9BCAB39DA4D6}" type="pres">
      <dgm:prSet presAssocID="{BAB14BB5-128D-4A70-9121-145B4E2EDDDA}" presName="rootConnector3" presStyleLbl="asst1" presStyleIdx="0" presStyleCnt="1"/>
      <dgm:spPr/>
      <dgm:t>
        <a:bodyPr/>
        <a:lstStyle/>
        <a:p>
          <a:endParaRPr lang="el-GR"/>
        </a:p>
      </dgm:t>
    </dgm:pt>
    <dgm:pt modelId="{D423256E-95C2-4B57-A4EB-1896E040C199}" type="pres">
      <dgm:prSet presAssocID="{BAB14BB5-128D-4A70-9121-145B4E2EDDDA}" presName="hierChild6" presStyleCnt="0"/>
      <dgm:spPr/>
    </dgm:pt>
    <dgm:pt modelId="{B84DBBE1-AC8A-420E-8BAD-156C5F87DA58}" type="pres">
      <dgm:prSet presAssocID="{BAB14BB5-128D-4A70-9121-145B4E2EDDDA}" presName="hierChild7" presStyleCnt="0"/>
      <dgm:spPr/>
    </dgm:pt>
  </dgm:ptLst>
  <dgm:cxnLst>
    <dgm:cxn modelId="{8D75F490-F608-4F88-A378-1AB2E7DA8CE9}" type="presOf" srcId="{E08B739F-9D2C-4227-B18D-27DA1B7FCFF2}" destId="{65D32548-F744-43CD-B421-26D424B041D9}" srcOrd="0" destOrd="0" presId="urn:microsoft.com/office/officeart/2005/8/layout/orgChart1"/>
    <dgm:cxn modelId="{DB91F99C-7FC8-4255-B092-A8D2282EF344}" type="presOf" srcId="{BAB14BB5-128D-4A70-9121-145B4E2EDDDA}" destId="{850D839F-3EA1-4792-9BE5-9BCAB39DA4D6}" srcOrd="1" destOrd="0" presId="urn:microsoft.com/office/officeart/2005/8/layout/orgChart1"/>
    <dgm:cxn modelId="{89F42BEA-E32D-43EA-BB2C-1BA7D14CC4BB}" type="presOf" srcId="{EAF58331-C52F-4033-A0BD-223606ACA4F4}" destId="{A69B8494-BB56-4815-90A1-1B7A008140A4}" srcOrd="0" destOrd="0" presId="urn:microsoft.com/office/officeart/2005/8/layout/orgChart1"/>
    <dgm:cxn modelId="{52646B47-EFA8-4677-A2C0-0E6AD156DFCE}" type="presOf" srcId="{4C22C92E-1F53-4B02-982D-80AA636C3D31}" destId="{A002CB83-9145-421B-A68D-6238892762BC}" srcOrd="0" destOrd="0" presId="urn:microsoft.com/office/officeart/2005/8/layout/orgChart1"/>
    <dgm:cxn modelId="{2BE4831B-9EE9-4629-9C64-BF772B3166DA}" type="presOf" srcId="{6D7619AF-2238-403A-A3F5-9EBACBE7B2B9}" destId="{983200F2-104E-4A1D-B85C-7BEEB13A5F84}" srcOrd="0" destOrd="0" presId="urn:microsoft.com/office/officeart/2005/8/layout/orgChart1"/>
    <dgm:cxn modelId="{BAEC38A8-7A0F-411B-B938-D7A80325DE83}" type="presOf" srcId="{91BB5106-B7F2-4EBF-9357-3B8A85E9ED69}" destId="{C6E20174-F3B3-45BE-A047-2F1EFEA42D84}" srcOrd="0" destOrd="0" presId="urn:microsoft.com/office/officeart/2005/8/layout/orgChart1"/>
    <dgm:cxn modelId="{DC7BFBDE-B51A-4E49-80C5-2606CE0FC3D8}" srcId="{12AC10F0-3CE9-42A4-B269-29A5AB327657}" destId="{91BB5106-B7F2-4EBF-9357-3B8A85E9ED69}" srcOrd="0" destOrd="0" parTransId="{D0131993-9EA8-4EA9-A88F-DDF30C9B5791}" sibTransId="{1DF18694-188D-43D4-9D46-6EEA0FC78465}"/>
    <dgm:cxn modelId="{4FACE0C7-86FD-4D2F-BDF8-152F76C67371}" type="presOf" srcId="{BAB14BB5-128D-4A70-9121-145B4E2EDDDA}" destId="{E45D3C3F-2190-437D-9E66-045D8E0D160B}" srcOrd="0" destOrd="0" presId="urn:microsoft.com/office/officeart/2005/8/layout/orgChart1"/>
    <dgm:cxn modelId="{9F868890-0FA8-4B36-BCC8-35C9773B2B0F}" type="presOf" srcId="{91BB5106-B7F2-4EBF-9357-3B8A85E9ED69}" destId="{F320EEDE-858C-4248-87B4-6229BA658ABD}" srcOrd="1" destOrd="0" presId="urn:microsoft.com/office/officeart/2005/8/layout/orgChart1"/>
    <dgm:cxn modelId="{BD7C0187-4725-4D13-9FB4-6BEB832C3515}" type="presOf" srcId="{122DD3C1-7221-4C0B-99B1-60E2D27DF943}" destId="{226CA446-ABD2-4D5B-A7B3-C387D7846C58}" srcOrd="1" destOrd="0" presId="urn:microsoft.com/office/officeart/2005/8/layout/orgChart1"/>
    <dgm:cxn modelId="{A2576211-2A29-4BB2-AF3A-0BFD0E5F0469}" srcId="{91BB5106-B7F2-4EBF-9357-3B8A85E9ED69}" destId="{122DD3C1-7221-4C0B-99B1-60E2D27DF943}" srcOrd="2" destOrd="0" parTransId="{46F6310C-C7D4-4332-BA9C-A1DB76A9B7E0}" sibTransId="{873E151C-AABE-4B45-8DF6-F262A3815B9E}"/>
    <dgm:cxn modelId="{B410D69D-DA37-4880-8BF4-1DEA93A0DE26}" type="presOf" srcId="{578DE33F-F48A-4EB0-A0B2-41EDFDDB6A63}" destId="{22656C49-9E45-452D-A428-FA2D9795594B}" srcOrd="1" destOrd="0" presId="urn:microsoft.com/office/officeart/2005/8/layout/orgChart1"/>
    <dgm:cxn modelId="{E2FD15B2-E1C7-41AD-A548-5A9C09B683C1}" type="presOf" srcId="{12AC10F0-3CE9-42A4-B269-29A5AB327657}" destId="{B50BF812-BB5F-4CC3-8C61-3E5927FB23E7}" srcOrd="0" destOrd="0" presId="urn:microsoft.com/office/officeart/2005/8/layout/orgChart1"/>
    <dgm:cxn modelId="{16926FB0-1B1F-4339-99D7-1563395536C4}" type="presOf" srcId="{46F6310C-C7D4-4332-BA9C-A1DB76A9B7E0}" destId="{05275681-83D5-46F5-A2CE-E2BAD6690F24}" srcOrd="0" destOrd="0" presId="urn:microsoft.com/office/officeart/2005/8/layout/orgChart1"/>
    <dgm:cxn modelId="{AC618390-A982-44AD-88F3-AC0EA4243725}" type="presOf" srcId="{EAF58331-C52F-4033-A0BD-223606ACA4F4}" destId="{BB6F40F9-ED19-4875-BAB6-67CE20EAE5D2}" srcOrd="1" destOrd="0" presId="urn:microsoft.com/office/officeart/2005/8/layout/orgChart1"/>
    <dgm:cxn modelId="{13661139-BC9E-4A79-9314-8CE12501C7E0}" type="presOf" srcId="{578DE33F-F48A-4EB0-A0B2-41EDFDDB6A63}" destId="{154495C1-147B-48C9-98C4-1FEC29598DF6}" srcOrd="0" destOrd="0" presId="urn:microsoft.com/office/officeart/2005/8/layout/orgChart1"/>
    <dgm:cxn modelId="{A1BDAA7E-7495-405C-B130-D1D9924BB0BD}" srcId="{91BB5106-B7F2-4EBF-9357-3B8A85E9ED69}" destId="{EAF58331-C52F-4033-A0BD-223606ACA4F4}" srcOrd="3" destOrd="0" parTransId="{4C22C92E-1F53-4B02-982D-80AA636C3D31}" sibTransId="{959DA2DF-7411-4DBA-8BF8-521A27499664}"/>
    <dgm:cxn modelId="{877F010E-4859-4D9F-A182-2263510A6769}" type="presOf" srcId="{122DD3C1-7221-4C0B-99B1-60E2D27DF943}" destId="{41E9EAF3-C633-4823-AA74-047F374D554C}" srcOrd="0" destOrd="0" presId="urn:microsoft.com/office/officeart/2005/8/layout/orgChart1"/>
    <dgm:cxn modelId="{F9788306-E75C-409A-BC04-772A8E4368A9}" srcId="{91BB5106-B7F2-4EBF-9357-3B8A85E9ED69}" destId="{578DE33F-F48A-4EB0-A0B2-41EDFDDB6A63}" srcOrd="1" destOrd="0" parTransId="{6D7619AF-2238-403A-A3F5-9EBACBE7B2B9}" sibTransId="{1ADAE8E0-2A92-4AC6-80A7-8E3B317D1B91}"/>
    <dgm:cxn modelId="{AF02761F-D057-4F6C-9E51-1B1E38458BF2}" srcId="{91BB5106-B7F2-4EBF-9357-3B8A85E9ED69}" destId="{BAB14BB5-128D-4A70-9121-145B4E2EDDDA}" srcOrd="0" destOrd="0" parTransId="{E08B739F-9D2C-4227-B18D-27DA1B7FCFF2}" sibTransId="{F1042909-4787-4707-AE55-8EEA03D48289}"/>
    <dgm:cxn modelId="{19D59171-3615-43AB-A7AA-2B5D5F9A4806}" type="presParOf" srcId="{B50BF812-BB5F-4CC3-8C61-3E5927FB23E7}" destId="{1678B587-7EC8-4699-BD0C-B3C4FC164635}" srcOrd="0" destOrd="0" presId="urn:microsoft.com/office/officeart/2005/8/layout/orgChart1"/>
    <dgm:cxn modelId="{5BA23B0C-F0C0-4BF2-8726-1EBAA83F14AA}" type="presParOf" srcId="{1678B587-7EC8-4699-BD0C-B3C4FC164635}" destId="{22AC445F-9E46-44A6-A74E-6FF1DB035787}" srcOrd="0" destOrd="0" presId="urn:microsoft.com/office/officeart/2005/8/layout/orgChart1"/>
    <dgm:cxn modelId="{9E53BCB2-9BD1-4526-B8BF-BFFDCDD18B46}" type="presParOf" srcId="{22AC445F-9E46-44A6-A74E-6FF1DB035787}" destId="{C6E20174-F3B3-45BE-A047-2F1EFEA42D84}" srcOrd="0" destOrd="0" presId="urn:microsoft.com/office/officeart/2005/8/layout/orgChart1"/>
    <dgm:cxn modelId="{3BE158E6-835C-4B9F-AC60-0A6C32857F7C}" type="presParOf" srcId="{22AC445F-9E46-44A6-A74E-6FF1DB035787}" destId="{F320EEDE-858C-4248-87B4-6229BA658ABD}" srcOrd="1" destOrd="0" presId="urn:microsoft.com/office/officeart/2005/8/layout/orgChart1"/>
    <dgm:cxn modelId="{B4A0E74F-8AE0-48B9-8123-4ABEC760DE81}" type="presParOf" srcId="{1678B587-7EC8-4699-BD0C-B3C4FC164635}" destId="{214E0E6A-E068-4F6E-A577-F3A0A979B2BC}" srcOrd="1" destOrd="0" presId="urn:microsoft.com/office/officeart/2005/8/layout/orgChart1"/>
    <dgm:cxn modelId="{07E63372-3A79-412E-ADC8-695B3B5C5113}" type="presParOf" srcId="{214E0E6A-E068-4F6E-A577-F3A0A979B2BC}" destId="{983200F2-104E-4A1D-B85C-7BEEB13A5F84}" srcOrd="0" destOrd="0" presId="urn:microsoft.com/office/officeart/2005/8/layout/orgChart1"/>
    <dgm:cxn modelId="{7E465F22-C4F2-4F48-8F4C-2E5BAB8AEDD5}" type="presParOf" srcId="{214E0E6A-E068-4F6E-A577-F3A0A979B2BC}" destId="{0953FAA6-3468-4172-BCC3-ABD310DB2E57}" srcOrd="1" destOrd="0" presId="urn:microsoft.com/office/officeart/2005/8/layout/orgChart1"/>
    <dgm:cxn modelId="{EC6F736F-F8BC-44F0-BAD4-D080D0E19487}" type="presParOf" srcId="{0953FAA6-3468-4172-BCC3-ABD310DB2E57}" destId="{B94F16A1-1E8D-4FE9-8652-E981ED7939B8}" srcOrd="0" destOrd="0" presId="urn:microsoft.com/office/officeart/2005/8/layout/orgChart1"/>
    <dgm:cxn modelId="{48201C08-7220-4011-8136-67B939D17E20}" type="presParOf" srcId="{B94F16A1-1E8D-4FE9-8652-E981ED7939B8}" destId="{154495C1-147B-48C9-98C4-1FEC29598DF6}" srcOrd="0" destOrd="0" presId="urn:microsoft.com/office/officeart/2005/8/layout/orgChart1"/>
    <dgm:cxn modelId="{BB2C89DC-A685-4B03-8C0B-988DF4A8487D}" type="presParOf" srcId="{B94F16A1-1E8D-4FE9-8652-E981ED7939B8}" destId="{22656C49-9E45-452D-A428-FA2D9795594B}" srcOrd="1" destOrd="0" presId="urn:microsoft.com/office/officeart/2005/8/layout/orgChart1"/>
    <dgm:cxn modelId="{F84FA804-ED88-474B-B07D-C4B0A179A8DC}" type="presParOf" srcId="{0953FAA6-3468-4172-BCC3-ABD310DB2E57}" destId="{C644E072-B8A7-4A40-BE43-1AD635AAF0B0}" srcOrd="1" destOrd="0" presId="urn:microsoft.com/office/officeart/2005/8/layout/orgChart1"/>
    <dgm:cxn modelId="{EF1F42F8-30F8-4F32-A15F-F654C4EDD5B0}" type="presParOf" srcId="{0953FAA6-3468-4172-BCC3-ABD310DB2E57}" destId="{5A1F4250-129B-49A1-AD34-50F2C0A950E3}" srcOrd="2" destOrd="0" presId="urn:microsoft.com/office/officeart/2005/8/layout/orgChart1"/>
    <dgm:cxn modelId="{ED5B6A68-CE64-4CC2-920B-B2D5BD7285EC}" type="presParOf" srcId="{214E0E6A-E068-4F6E-A577-F3A0A979B2BC}" destId="{05275681-83D5-46F5-A2CE-E2BAD6690F24}" srcOrd="2" destOrd="0" presId="urn:microsoft.com/office/officeart/2005/8/layout/orgChart1"/>
    <dgm:cxn modelId="{15E333B5-4647-4F76-8566-F634171AE7C7}" type="presParOf" srcId="{214E0E6A-E068-4F6E-A577-F3A0A979B2BC}" destId="{C4005246-2D38-410E-8504-2B9D8E9C73F4}" srcOrd="3" destOrd="0" presId="urn:microsoft.com/office/officeart/2005/8/layout/orgChart1"/>
    <dgm:cxn modelId="{3D39D69E-51DD-45B2-9547-19F9C37BFAD9}" type="presParOf" srcId="{C4005246-2D38-410E-8504-2B9D8E9C73F4}" destId="{0F240B23-4191-44BA-960C-D164B3C0F608}" srcOrd="0" destOrd="0" presId="urn:microsoft.com/office/officeart/2005/8/layout/orgChart1"/>
    <dgm:cxn modelId="{B1FF5377-02DA-4EE8-88D7-2DDA73B1F7DB}" type="presParOf" srcId="{0F240B23-4191-44BA-960C-D164B3C0F608}" destId="{41E9EAF3-C633-4823-AA74-047F374D554C}" srcOrd="0" destOrd="0" presId="urn:microsoft.com/office/officeart/2005/8/layout/orgChart1"/>
    <dgm:cxn modelId="{8F605241-2E0E-4349-B880-125302AC2EF4}" type="presParOf" srcId="{0F240B23-4191-44BA-960C-D164B3C0F608}" destId="{226CA446-ABD2-4D5B-A7B3-C387D7846C58}" srcOrd="1" destOrd="0" presId="urn:microsoft.com/office/officeart/2005/8/layout/orgChart1"/>
    <dgm:cxn modelId="{9CA9F585-D58D-4A74-AB87-3155AFBC4991}" type="presParOf" srcId="{C4005246-2D38-410E-8504-2B9D8E9C73F4}" destId="{C3769B65-EF79-44AE-8B2C-9A8922FB4C84}" srcOrd="1" destOrd="0" presId="urn:microsoft.com/office/officeart/2005/8/layout/orgChart1"/>
    <dgm:cxn modelId="{6795EBF0-56C3-4880-9D25-92406DD75D87}" type="presParOf" srcId="{C4005246-2D38-410E-8504-2B9D8E9C73F4}" destId="{653C69DB-4482-431A-A911-72F03860B77D}" srcOrd="2" destOrd="0" presId="urn:microsoft.com/office/officeart/2005/8/layout/orgChart1"/>
    <dgm:cxn modelId="{943E7DAB-40D4-4E5C-87A4-DF70EA7215FB}" type="presParOf" srcId="{214E0E6A-E068-4F6E-A577-F3A0A979B2BC}" destId="{A002CB83-9145-421B-A68D-6238892762BC}" srcOrd="4" destOrd="0" presId="urn:microsoft.com/office/officeart/2005/8/layout/orgChart1"/>
    <dgm:cxn modelId="{4427E81C-7436-4617-8E83-47122BEBE270}" type="presParOf" srcId="{214E0E6A-E068-4F6E-A577-F3A0A979B2BC}" destId="{B0F97BC9-0D02-4936-A91C-3F30F8A3B03A}" srcOrd="5" destOrd="0" presId="urn:microsoft.com/office/officeart/2005/8/layout/orgChart1"/>
    <dgm:cxn modelId="{DA74DAAE-98C7-4E8E-B2E4-76266E46CA1C}" type="presParOf" srcId="{B0F97BC9-0D02-4936-A91C-3F30F8A3B03A}" destId="{82F09D32-C851-49E9-A067-CE5ABE664626}" srcOrd="0" destOrd="0" presId="urn:microsoft.com/office/officeart/2005/8/layout/orgChart1"/>
    <dgm:cxn modelId="{F13D8A86-B5B6-41C9-ABDF-015167C70F3F}" type="presParOf" srcId="{82F09D32-C851-49E9-A067-CE5ABE664626}" destId="{A69B8494-BB56-4815-90A1-1B7A008140A4}" srcOrd="0" destOrd="0" presId="urn:microsoft.com/office/officeart/2005/8/layout/orgChart1"/>
    <dgm:cxn modelId="{D5F5823C-9F41-4EB9-B2A2-A0E767C4A9C9}" type="presParOf" srcId="{82F09D32-C851-49E9-A067-CE5ABE664626}" destId="{BB6F40F9-ED19-4875-BAB6-67CE20EAE5D2}" srcOrd="1" destOrd="0" presId="urn:microsoft.com/office/officeart/2005/8/layout/orgChart1"/>
    <dgm:cxn modelId="{D915252C-5DC0-4124-8C71-D8225073A738}" type="presParOf" srcId="{B0F97BC9-0D02-4936-A91C-3F30F8A3B03A}" destId="{C80E9057-457F-47A1-8B77-B6456F3D55E1}" srcOrd="1" destOrd="0" presId="urn:microsoft.com/office/officeart/2005/8/layout/orgChart1"/>
    <dgm:cxn modelId="{F2CAA0C7-BB3D-4828-84FF-7A20B42A03CA}" type="presParOf" srcId="{B0F97BC9-0D02-4936-A91C-3F30F8A3B03A}" destId="{36E5EFED-C084-4F59-BF77-15E5435194C8}" srcOrd="2" destOrd="0" presId="urn:microsoft.com/office/officeart/2005/8/layout/orgChart1"/>
    <dgm:cxn modelId="{5F672F00-4AB4-47F6-BE89-93A724AAAE7A}" type="presParOf" srcId="{1678B587-7EC8-4699-BD0C-B3C4FC164635}" destId="{63DB893E-5DC3-4024-A8C1-55A645323921}" srcOrd="2" destOrd="0" presId="urn:microsoft.com/office/officeart/2005/8/layout/orgChart1"/>
    <dgm:cxn modelId="{A5C0D01B-EA34-4248-AFB9-84C6004C64AB}" type="presParOf" srcId="{63DB893E-5DC3-4024-A8C1-55A645323921}" destId="{65D32548-F744-43CD-B421-26D424B041D9}" srcOrd="0" destOrd="0" presId="urn:microsoft.com/office/officeart/2005/8/layout/orgChart1"/>
    <dgm:cxn modelId="{D2F2FAFC-4706-4794-B811-BF24B2FD135C}" type="presParOf" srcId="{63DB893E-5DC3-4024-A8C1-55A645323921}" destId="{75936788-3595-4BF6-AFD6-CB2ADEAE0549}" srcOrd="1" destOrd="0" presId="urn:microsoft.com/office/officeart/2005/8/layout/orgChart1"/>
    <dgm:cxn modelId="{E4ABC28C-790A-4F8F-8042-8DC7663FBAA5}" type="presParOf" srcId="{75936788-3595-4BF6-AFD6-CB2ADEAE0549}" destId="{EE108B80-072E-4D9F-AE7F-490C1E061F44}" srcOrd="0" destOrd="0" presId="urn:microsoft.com/office/officeart/2005/8/layout/orgChart1"/>
    <dgm:cxn modelId="{C4ED2F3F-FBE7-4106-859A-9387AF22CCD2}" type="presParOf" srcId="{EE108B80-072E-4D9F-AE7F-490C1E061F44}" destId="{E45D3C3F-2190-437D-9E66-045D8E0D160B}" srcOrd="0" destOrd="0" presId="urn:microsoft.com/office/officeart/2005/8/layout/orgChart1"/>
    <dgm:cxn modelId="{769DB277-387A-457D-9191-058C10F13002}" type="presParOf" srcId="{EE108B80-072E-4D9F-AE7F-490C1E061F44}" destId="{850D839F-3EA1-4792-9BE5-9BCAB39DA4D6}" srcOrd="1" destOrd="0" presId="urn:microsoft.com/office/officeart/2005/8/layout/orgChart1"/>
    <dgm:cxn modelId="{0B49BD5A-E549-4582-B3DC-756C2D6CB941}" type="presParOf" srcId="{75936788-3595-4BF6-AFD6-CB2ADEAE0549}" destId="{D423256E-95C2-4B57-A4EB-1896E040C199}" srcOrd="1" destOrd="0" presId="urn:microsoft.com/office/officeart/2005/8/layout/orgChart1"/>
    <dgm:cxn modelId="{3ED73F6F-A947-448C-840D-DD6F5C770485}" type="presParOf" srcId="{75936788-3595-4BF6-AFD6-CB2ADEAE0549}" destId="{B84DBBE1-AC8A-420E-8BAD-156C5F87DA58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367C67-05AC-4EAD-8CC9-1ED7F9A548D5}" type="datetimeFigureOut">
              <a:rPr lang="el-GR" smtClean="0"/>
              <a:pPr/>
              <a:t>11/3/2012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AD581C-A2D5-4445-829B-DF4DB0B65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7C67-05AC-4EAD-8CC9-1ED7F9A548D5}" type="datetimeFigureOut">
              <a:rPr lang="el-GR" smtClean="0"/>
              <a:pPr/>
              <a:t>11/3/2012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581C-A2D5-4445-829B-DF4DB0B65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7C67-05AC-4EAD-8CC9-1ED7F9A548D5}" type="datetimeFigureOut">
              <a:rPr lang="el-GR" smtClean="0"/>
              <a:pPr/>
              <a:t>11/3/2012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581C-A2D5-4445-829B-DF4DB0B65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367C67-05AC-4EAD-8CC9-1ED7F9A548D5}" type="datetimeFigureOut">
              <a:rPr lang="el-GR" smtClean="0"/>
              <a:pPr/>
              <a:t>11/3/2012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AD581C-A2D5-4445-829B-DF4DB0B6557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367C67-05AC-4EAD-8CC9-1ED7F9A548D5}" type="datetimeFigureOut">
              <a:rPr lang="el-GR" smtClean="0"/>
              <a:pPr/>
              <a:t>11/3/2012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AD581C-A2D5-4445-829B-DF4DB0B65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7C67-05AC-4EAD-8CC9-1ED7F9A548D5}" type="datetimeFigureOut">
              <a:rPr lang="el-GR" smtClean="0"/>
              <a:pPr/>
              <a:t>11/3/2012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581C-A2D5-4445-829B-DF4DB0B6557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7C67-05AC-4EAD-8CC9-1ED7F9A548D5}" type="datetimeFigureOut">
              <a:rPr lang="el-GR" smtClean="0"/>
              <a:pPr/>
              <a:t>11/3/2012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581C-A2D5-4445-829B-DF4DB0B6557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367C67-05AC-4EAD-8CC9-1ED7F9A548D5}" type="datetimeFigureOut">
              <a:rPr lang="el-GR" smtClean="0"/>
              <a:pPr/>
              <a:t>11/3/2012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AD581C-A2D5-4445-829B-DF4DB0B6557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7C67-05AC-4EAD-8CC9-1ED7F9A548D5}" type="datetimeFigureOut">
              <a:rPr lang="el-GR" smtClean="0"/>
              <a:pPr/>
              <a:t>11/3/2012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581C-A2D5-4445-829B-DF4DB0B65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367C67-05AC-4EAD-8CC9-1ED7F9A548D5}" type="datetimeFigureOut">
              <a:rPr lang="el-GR" smtClean="0"/>
              <a:pPr/>
              <a:t>11/3/2012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AD581C-A2D5-4445-829B-DF4DB0B6557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367C67-05AC-4EAD-8CC9-1ED7F9A548D5}" type="datetimeFigureOut">
              <a:rPr lang="el-GR" smtClean="0"/>
              <a:pPr/>
              <a:t>11/3/2012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AD581C-A2D5-4445-829B-DF4DB0B6557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367C67-05AC-4EAD-8CC9-1ED7F9A548D5}" type="datetimeFigureOut">
              <a:rPr lang="el-GR" smtClean="0"/>
              <a:pPr/>
              <a:t>11/3/2012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AD581C-A2D5-4445-829B-DF4DB0B65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928;&#913;&#916;%203\5%20&#924;&#927;&#923;&#933;&#925;&#931;&#919;%20&#925;&#917;&#929;&#927;&#933;.wm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00100" y="1857364"/>
            <a:ext cx="7467600" cy="1143000"/>
          </a:xfrm>
        </p:spPr>
        <p:txBody>
          <a:bodyPr/>
          <a:lstStyle/>
          <a:p>
            <a:r>
              <a:rPr lang="el-GR" dirty="0" smtClean="0"/>
              <a:t>Διαχειριση φυσικων πορων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1928794" y="4071942"/>
            <a:ext cx="6172200" cy="1371600"/>
          </a:xfrm>
        </p:spPr>
        <p:txBody>
          <a:bodyPr/>
          <a:lstStyle/>
          <a:p>
            <a:pPr algn="ctr">
              <a:buNone/>
            </a:pPr>
            <a:r>
              <a:rPr lang="el-GR" dirty="0" smtClean="0"/>
              <a:t>ΜΑΘΗΜΑ ΕΠΙΛΟΓΗΣ</a:t>
            </a:r>
          </a:p>
          <a:p>
            <a:pPr algn="ctr">
              <a:buNone/>
            </a:pPr>
            <a:r>
              <a:rPr lang="el-GR" dirty="0" smtClean="0"/>
              <a:t>Γ ΕΠΑΛ ΛΥΚΕΙΟΥ</a:t>
            </a:r>
          </a:p>
          <a:p>
            <a:pPr algn="ctr">
              <a:buNone/>
            </a:pPr>
            <a:r>
              <a:rPr lang="el-GR" dirty="0" smtClean="0"/>
              <a:t>ΡΥΠΑΝΣΗ ΥΔΑΤΩΝ</a:t>
            </a:r>
          </a:p>
          <a:p>
            <a:pPr algn="ctr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υδρογονανθρακεσ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Διαρροές από δεξαμενόπλοια</a:t>
            </a:r>
          </a:p>
          <a:p>
            <a:endParaRPr lang="el-GR" dirty="0" smtClean="0"/>
          </a:p>
          <a:p>
            <a:r>
              <a:rPr lang="el-GR" dirty="0" smtClean="0"/>
              <a:t>Διαρροές από μηχανών εσωτερικής καύσης</a:t>
            </a:r>
          </a:p>
          <a:p>
            <a:endParaRPr lang="el-GR" dirty="0" smtClean="0"/>
          </a:p>
          <a:p>
            <a:r>
              <a:rPr lang="el-GR" dirty="0" smtClean="0"/>
              <a:t>Διαρροές από διυλιστήρια</a:t>
            </a:r>
          </a:p>
          <a:p>
            <a:endParaRPr lang="el-GR" dirty="0" smtClean="0"/>
          </a:p>
          <a:p>
            <a:r>
              <a:rPr lang="el-GR" dirty="0" smtClean="0"/>
              <a:t>Υποβρύχιες </a:t>
            </a:r>
            <a:r>
              <a:rPr lang="el-GR" dirty="0" err="1" smtClean="0"/>
              <a:t>πετρελαιοπηγες</a:t>
            </a:r>
            <a:endParaRPr lang="el-GR" dirty="0"/>
          </a:p>
        </p:txBody>
      </p:sp>
      <p:pic>
        <p:nvPicPr>
          <p:cNvPr id="5" name="4 - Θέση περιεχομένου" descr="ΥΔΡΟΓΟΝΑΝΘΡΑΚΕΣ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320667" y="2428868"/>
            <a:ext cx="3557016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Συνθετικεσ οργανικεσ ενωσεισ</a:t>
            </a:r>
            <a:endParaRPr lang="el-GR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365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- Θέση περιεχομένου" descr="ΣΥΝΘΕΤΙΚΕΣ ΟΡΓΑΝΙΚΕΣ ΕΝΩΣΕΙΣ.jpg"/>
          <p:cNvPicPr>
            <a:picLocks noGrp="1" noChangeAspect="1"/>
          </p:cNvPicPr>
          <p:nvPr>
            <p:ph sz="quarter" idx="2"/>
          </p:nvPr>
        </p:nvPicPr>
        <p:blipFill>
          <a:blip r:embed="rId6"/>
          <a:stretch>
            <a:fillRect/>
          </a:stretch>
        </p:blipFill>
        <p:spPr>
          <a:xfrm>
            <a:off x="4429124" y="2357430"/>
            <a:ext cx="3643338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ΑΙΩΡΟΥΜΕΝΑ ΣΩΜΑΤΙΔΙΑ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Απόφραξη αποχετευτικών ή στραγγιστικών τάφρων-λιμανιών</a:t>
            </a:r>
          </a:p>
          <a:p>
            <a:r>
              <a:rPr lang="el-GR" dirty="0" smtClean="0"/>
              <a:t>Αύξηση θολερότητας των υδάτων</a:t>
            </a:r>
          </a:p>
          <a:p>
            <a:r>
              <a:rPr lang="el-GR" dirty="0" smtClean="0"/>
              <a:t>Μείωση διαπερατότητας του φωτός</a:t>
            </a:r>
          </a:p>
          <a:p>
            <a:r>
              <a:rPr lang="el-GR" dirty="0" smtClean="0"/>
              <a:t>Μείωση της φωτοσύνθεσης</a:t>
            </a:r>
            <a:endParaRPr lang="el-GR" dirty="0"/>
          </a:p>
        </p:txBody>
      </p:sp>
      <p:pic>
        <p:nvPicPr>
          <p:cNvPr id="5" name="4 - Θέση περιεχομένου" descr="ΑΙΩΡΟΥΜΕΝΑ ΣΤΕΡΕΑ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00562" y="2143116"/>
            <a:ext cx="4000528" cy="3643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Ραδιενεργα υλικα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Στερεά που απομένουν κατά την εξόρυξη του ουρανίου</a:t>
            </a:r>
          </a:p>
          <a:p>
            <a:r>
              <a:rPr lang="el-GR" dirty="0" smtClean="0"/>
              <a:t>Χρήση ραδιενεργών υλικών (παραγωγή ενέργειας)</a:t>
            </a:r>
          </a:p>
          <a:p>
            <a:r>
              <a:rPr lang="el-GR" dirty="0" smtClean="0"/>
              <a:t>Ατυχήματα σε πυρηνικούς αντιδραστήρες</a:t>
            </a:r>
          </a:p>
          <a:p>
            <a:endParaRPr lang="el-GR" dirty="0"/>
          </a:p>
        </p:txBody>
      </p:sp>
      <p:pic>
        <p:nvPicPr>
          <p:cNvPr id="5" name="4 - Θέση περιεχομένου" descr="ΡΑΔΙΕΝΕΡΓΑ ΥΛΙΚΑ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357686" y="2357430"/>
            <a:ext cx="4143403" cy="2857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4414" y="0"/>
            <a:ext cx="7467600" cy="1143000"/>
          </a:xfrm>
        </p:spPr>
        <p:txBody>
          <a:bodyPr/>
          <a:lstStyle/>
          <a:p>
            <a:pPr algn="ctr"/>
            <a:r>
              <a:rPr lang="el-GR" dirty="0" smtClean="0"/>
              <a:t>απορριμματα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Ελευθερώνουν τοξικές ουσίες στο περιβάλλον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Προκαλούν τραυματισμούς ή θανάτους σε πτηνά ψάρια ή θηλαστικά</a:t>
            </a:r>
            <a:endParaRPr lang="el-GR" dirty="0"/>
          </a:p>
        </p:txBody>
      </p:sp>
      <p:pic>
        <p:nvPicPr>
          <p:cNvPr id="5" name="4 - Θέση περιεχομένου" descr="ΑΠΟΡΡΙΜΑΤΑ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0" y="2000240"/>
            <a:ext cx="3500462" cy="3214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θερμοτητα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Μείωση διαλυμένου οξυγόνου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Αύξηση της ταχύτητας των χημικών αντιδράσεων</a:t>
            </a:r>
            <a:endParaRPr lang="el-GR" dirty="0"/>
          </a:p>
        </p:txBody>
      </p:sp>
      <p:pic>
        <p:nvPicPr>
          <p:cNvPr id="5" name="4 - Θέση περιεχομένου" descr="ΘΕΡΜΟΤΗΤΑ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714876" y="2214554"/>
            <a:ext cx="3143272" cy="29289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βιντεο</a:t>
            </a:r>
            <a:endParaRPr lang="el-GR" dirty="0"/>
          </a:p>
        </p:txBody>
      </p:sp>
      <p:pic>
        <p:nvPicPr>
          <p:cNvPr id="4" name="5 ΜΟΛΥΝΣΗ ΝΕΡΟΥ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85852" y="2000240"/>
            <a:ext cx="6429420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ΕΙΝΑΙ Η ΡΥΠΑΝΣΗ ΤΟΥ ΝΕΡΟΥ?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αλλαγή στα φυσικά χημικά και βιολογικά χαρακτηριστικά του νερού των θαλασσών, λιμνών ή ποταμών η οποία μπορεί να γίνει ζημιογόνος για τον άνθρωπο και για τους υπόλοιπους φυτικούς και ζωικούς οργανισμούς.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857224" y="2643182"/>
            <a:ext cx="7467600" cy="1143000"/>
          </a:xfrm>
        </p:spPr>
        <p:txBody>
          <a:bodyPr/>
          <a:lstStyle/>
          <a:p>
            <a:r>
              <a:rPr lang="el-GR" dirty="0" smtClean="0"/>
              <a:t>Τι μπορει να ρύπαινει το νερο?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714348" y="642918"/>
            <a:ext cx="7467600" cy="4873752"/>
          </a:xfrm>
        </p:spPr>
        <p:txBody>
          <a:bodyPr/>
          <a:lstStyle/>
          <a:p>
            <a:r>
              <a:rPr lang="el-GR" dirty="0" smtClean="0"/>
              <a:t>Παθογόνοι μικροοργανισμοί</a:t>
            </a:r>
          </a:p>
          <a:p>
            <a:r>
              <a:rPr lang="el-GR" dirty="0" smtClean="0"/>
              <a:t>Απόβλητα</a:t>
            </a:r>
          </a:p>
          <a:p>
            <a:r>
              <a:rPr lang="el-GR" dirty="0" smtClean="0"/>
              <a:t>Ανόργανες ενώσεις</a:t>
            </a:r>
          </a:p>
          <a:p>
            <a:r>
              <a:rPr lang="el-GR" dirty="0" smtClean="0"/>
              <a:t>Υδρογονάνθρακες</a:t>
            </a:r>
          </a:p>
          <a:p>
            <a:r>
              <a:rPr lang="el-GR" dirty="0" smtClean="0"/>
              <a:t>Συνθετικές οργανικές ενώσεις</a:t>
            </a:r>
          </a:p>
          <a:p>
            <a:r>
              <a:rPr lang="el-GR" dirty="0" smtClean="0"/>
              <a:t>Αιωρούμενα στερεά</a:t>
            </a:r>
          </a:p>
          <a:p>
            <a:r>
              <a:rPr lang="el-GR" dirty="0" smtClean="0"/>
              <a:t>Ραδιενεργά υλικά </a:t>
            </a:r>
          </a:p>
          <a:p>
            <a:r>
              <a:rPr lang="el-GR" dirty="0" smtClean="0"/>
              <a:t>Απορρίμματα</a:t>
            </a:r>
          </a:p>
          <a:p>
            <a:r>
              <a:rPr lang="el-GR" dirty="0" smtClean="0"/>
              <a:t>Θερμότητα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ΠΑΘΟΓΟΝΟΙ ΜΙΚΡΟΟΡΓΑΝΙΣΜΟΙ</a:t>
            </a:r>
            <a:endParaRPr lang="el-GR" dirty="0"/>
          </a:p>
        </p:txBody>
      </p:sp>
      <p:pic>
        <p:nvPicPr>
          <p:cNvPr id="5" name="4 - Θέση περιεχομένου" descr="ΠΑΘΟΓΟΝΟΙ ΟΡΓΑΝΙΣΜΟΙ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786314" y="1857364"/>
            <a:ext cx="3143272" cy="4357718"/>
          </a:xfrm>
        </p:spPr>
      </p:pic>
      <p:graphicFrame>
        <p:nvGraphicFramePr>
          <p:cNvPr id="8" name="7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365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ΑΠΟΒΛΗΤΑ ΠΟΥ ΑΠΑΙΤΟΥΝ ΟΞΥΓΟΝΟ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Αστικά Λύματα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Λιπάσματα</a:t>
            </a:r>
          </a:p>
          <a:p>
            <a:endParaRPr lang="el-GR" dirty="0" smtClean="0"/>
          </a:p>
          <a:p>
            <a:r>
              <a:rPr lang="el-GR" dirty="0" smtClean="0"/>
              <a:t>Απόβλητα βιομηχανιών τροφίμων, σφαγείων</a:t>
            </a:r>
            <a:endParaRPr lang="el-GR" dirty="0"/>
          </a:p>
        </p:txBody>
      </p:sp>
      <p:pic>
        <p:nvPicPr>
          <p:cNvPr id="5" name="4 - Θέση περιεχομένου" descr="ΑΠΟΒΛΗΤΑ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429124" y="1785926"/>
            <a:ext cx="4214842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642910" y="642918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ΒΑΘΜΟΣ ΕΥΤΡΟΦΙΣΜΟΥ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pPr>
              <a:buNone/>
            </a:pPr>
            <a:r>
              <a:rPr lang="el-GR" dirty="0" smtClean="0"/>
              <a:t>Το πηλίκο των συγκεντρώσεων θρεπτικών αλάτων προς τις συγκεντρώσεις καθαρών περιοχών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857224" y="142852"/>
            <a:ext cx="7467600" cy="1143000"/>
          </a:xfrm>
        </p:spPr>
        <p:txBody>
          <a:bodyPr/>
          <a:lstStyle/>
          <a:p>
            <a:pPr algn="ctr"/>
            <a:r>
              <a:rPr lang="el-GR" dirty="0" smtClean="0"/>
              <a:t>Ανοργανεσ ενωσεισ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Βαριά Μέταλλα</a:t>
            </a:r>
          </a:p>
          <a:p>
            <a:endParaRPr lang="el-GR" dirty="0" smtClean="0"/>
          </a:p>
          <a:p>
            <a:r>
              <a:rPr lang="el-GR" dirty="0" smtClean="0"/>
              <a:t>Οξέα</a:t>
            </a:r>
          </a:p>
          <a:p>
            <a:endParaRPr lang="el-GR" dirty="0" smtClean="0"/>
          </a:p>
          <a:p>
            <a:r>
              <a:rPr lang="el-GR" dirty="0" smtClean="0"/>
              <a:t>Άλατα</a:t>
            </a:r>
            <a:endParaRPr lang="el-GR" dirty="0"/>
          </a:p>
        </p:txBody>
      </p:sp>
      <p:pic>
        <p:nvPicPr>
          <p:cNvPr id="7" name="6 - Θέση περιεχομένου" descr="ΑΝΟΡΓΑΝΕΣ ΕΝΩΣΕΙΣ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786314" y="2071678"/>
            <a:ext cx="3768753" cy="35766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</TotalTime>
  <Words>226</Words>
  <Application>Microsoft Office PowerPoint</Application>
  <PresentationFormat>Προβολή στην οθόνη (4:3)</PresentationFormat>
  <Paragraphs>76</Paragraphs>
  <Slides>16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Προεξοχή</vt:lpstr>
      <vt:lpstr>Διαχειριση φυσικων πορων</vt:lpstr>
      <vt:lpstr>ΤΙ ΕΙΝΑΙ Η ΡΥΠΑΝΣΗ ΤΟΥ ΝΕΡΟΥ?</vt:lpstr>
      <vt:lpstr>Τι μπορει να ρύπαινει το νερο?</vt:lpstr>
      <vt:lpstr>Διαφάνεια 4</vt:lpstr>
      <vt:lpstr>ΠΑΘΟΓΟΝΟΙ ΜΙΚΡΟΟΡΓΑΝΙΣΜΟΙ</vt:lpstr>
      <vt:lpstr>ΑΠΟΒΛΗΤΑ ΠΟΥ ΑΠΑΙΤΟΥΝ ΟΞΥΓΟΝΟ</vt:lpstr>
      <vt:lpstr>Διαφάνεια 7</vt:lpstr>
      <vt:lpstr>ΒΑΘΜΟΣ ΕΥΤΡΟΦΙΣΜΟΥ</vt:lpstr>
      <vt:lpstr>Ανοργανεσ ενωσεισ</vt:lpstr>
      <vt:lpstr>υδρογονανθρακεσ</vt:lpstr>
      <vt:lpstr>Συνθετικεσ οργανικεσ ενωσεισ</vt:lpstr>
      <vt:lpstr>ΑΙΩΡΟΥΜΕΝΑ ΣΩΜΑΤΙΔΙΑ</vt:lpstr>
      <vt:lpstr>Ραδιενεργα υλικα</vt:lpstr>
      <vt:lpstr>απορριμματα</vt:lpstr>
      <vt:lpstr>θερμοτητα</vt:lpstr>
      <vt:lpstr>βιντεο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Διαχειριση φυσικων πορων</dc:title>
  <dc:creator>user</dc:creator>
  <cp:lastModifiedBy>user</cp:lastModifiedBy>
  <cp:revision>32</cp:revision>
  <dcterms:created xsi:type="dcterms:W3CDTF">2012-03-11T12:27:58Z</dcterms:created>
  <dcterms:modified xsi:type="dcterms:W3CDTF">2012-03-11T14:23:02Z</dcterms:modified>
</cp:coreProperties>
</file>