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B6743-A1CA-49D9-B60C-217CB0877025}" type="datetimeFigureOut">
              <a:rPr lang="el-GR" smtClean="0"/>
              <a:t>19/12/2010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93B4C-8E44-4AF9-B41D-7EA8F75BB0E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ΜΙΣΘΩΣΗ ΠΡΑΓΜΑΤΟΣ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Είναι η σύμβαση όπου ο ένας από τους συμβαλλόμενους (εκμισθωτής) υποχρεούται να παραχωρήσει στον άλλο (μισθωτή) τη χρήση του πράγματος(μίσθιο) και ο μισθωτής να καταβάλλει το συμφωνημένο τίμημα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rgbClr val="FF0000"/>
                </a:solidFill>
              </a:rPr>
              <a:t>ΥΠΟΜΙΣΘΩΣΗ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Είναι η σύμβαση μεταξύ μισθωτή και 3</a:t>
            </a:r>
            <a:r>
              <a:rPr lang="el-GR" baseline="30000" dirty="0" smtClean="0">
                <a:solidFill>
                  <a:srgbClr val="7030A0"/>
                </a:solidFill>
              </a:rPr>
              <a:t>ου</a:t>
            </a:r>
            <a:r>
              <a:rPr lang="el-GR" dirty="0" smtClean="0">
                <a:solidFill>
                  <a:srgbClr val="7030A0"/>
                </a:solidFill>
              </a:rPr>
              <a:t> όπου ο υπεκμισθωτής παρέχει στον 3</a:t>
            </a:r>
            <a:r>
              <a:rPr lang="el-GR" baseline="30000" dirty="0" smtClean="0">
                <a:solidFill>
                  <a:srgbClr val="7030A0"/>
                </a:solidFill>
              </a:rPr>
              <a:t>ο</a:t>
            </a:r>
            <a:r>
              <a:rPr lang="el-GR" dirty="0" smtClean="0">
                <a:solidFill>
                  <a:srgbClr val="7030A0"/>
                </a:solidFill>
              </a:rPr>
              <a:t> (υπομισθωτή) τη χρήση του μισθίου, έναντι ανταλλάγματος : </a:t>
            </a:r>
            <a:r>
              <a:rPr lang="el-GR" dirty="0" err="1" smtClean="0">
                <a:solidFill>
                  <a:srgbClr val="7030A0"/>
                </a:solidFill>
              </a:rPr>
              <a:t>υπομίσθωμα</a:t>
            </a:r>
            <a:endParaRPr lang="el-GR" dirty="0" smtClean="0">
              <a:solidFill>
                <a:srgbClr val="7030A0"/>
              </a:solidFill>
            </a:endParaRP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Ο μισθωτής ευθύνεται έναντι του εκμισθωτή για κάθε ζημία υπομισθωτή στο μίσθιο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ΚΥΡΙΟΤΕΡΕΣ ΥΠΟΧΡΕΩΣΕΙΣ ΕΚΜΙΣΘΩΤΗ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Παράδοση μισθίου έγκαιρα στον μισθωτή, να είναι κατάλληλο και για τη συμφωνημένη χρήση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Αναλογούντες φόροι και βάρη μισθίου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Απόδοση δαπανών του μισθίου στον μισθωτή</a:t>
            </a:r>
          </a:p>
          <a:p>
            <a:pPr indent="342900">
              <a:lnSpc>
                <a:spcPct val="150000"/>
              </a:lnSpc>
            </a:pP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ΕΑΝ Ο ΕΚΜΙΣΘΩΤΗΣ ΔΕΝ ΕΚΠΛΗΡΩΣΕΙ ΥΠΟΧΡΕΩΣΕΙΣ ΤΟΥ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Ευθύνη για πραγματικά και νομικά ελαττώματα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Εκτέλεση σύμβασης ή αποζημίωση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Καταγγελία μίσθωσης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ΚΥΡΙΟΤΕΡΕΣ ΥΠΟΧΡΕΩΣΕΙΣ ΜΙΣΘΩΤΗ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Καταβολή μισθώματος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Μεταχείριση μισθίου επιμελώς </a:t>
            </a:r>
          </a:p>
          <a:p>
            <a:pPr indent="342900">
              <a:lnSpc>
                <a:spcPct val="150000"/>
              </a:lnSpc>
            </a:pPr>
            <a:r>
              <a:rPr lang="el-GR" dirty="0">
                <a:solidFill>
                  <a:srgbClr val="7030A0"/>
                </a:solidFill>
              </a:rPr>
              <a:t>Τ</a:t>
            </a:r>
            <a:r>
              <a:rPr lang="el-GR" dirty="0" smtClean="0">
                <a:solidFill>
                  <a:srgbClr val="7030A0"/>
                </a:solidFill>
              </a:rPr>
              <a:t>ήρηση σωστής και ευπρεπούς συμπεριφοράς στους άλλους ενοίκους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Γνωστοποίηση εγκαίρως στον εκμισθωτή των ελαττωμάτων μισθίου ή δικαιωμάτων 3</a:t>
            </a:r>
            <a:r>
              <a:rPr lang="el-GR" baseline="30000" dirty="0" smtClean="0">
                <a:solidFill>
                  <a:srgbClr val="7030A0"/>
                </a:solidFill>
              </a:rPr>
              <a:t>ων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>
                <a:solidFill>
                  <a:srgbClr val="7030A0"/>
                </a:solidFill>
              </a:rPr>
              <a:t> </a:t>
            </a:r>
            <a:r>
              <a:rPr lang="el-GR" dirty="0">
                <a:solidFill>
                  <a:srgbClr val="7030A0"/>
                </a:solidFill>
              </a:rPr>
              <a:t>Α</a:t>
            </a:r>
            <a:r>
              <a:rPr lang="el-GR" dirty="0" smtClean="0">
                <a:solidFill>
                  <a:srgbClr val="7030A0"/>
                </a:solidFill>
              </a:rPr>
              <a:t>πόδοση μισθίου στη λήξη μίσθωσης </a:t>
            </a:r>
            <a:endParaRPr lang="el-GR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rgbClr val="FF0000"/>
                </a:solidFill>
              </a:rPr>
              <a:t>ΕΑΝ Ο ΜΙΣΘΩΤΗΣ ΔΕΝ ΕΚΠΛΗΡΩΣΕΙ ΤΙΣ ΥΠΟΧΡΕΩΣΕΙΣ ΤΟΥ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indent="342900">
              <a:lnSpc>
                <a:spcPct val="150000"/>
              </a:lnSpc>
            </a:pPr>
            <a:r>
              <a:rPr lang="el-GR" dirty="0" smtClean="0"/>
              <a:t>Σε καθυστέρηση μισθώματος-καταγγελία μίσθωσης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/>
              <a:t>Αποζημίωση για πρόωρη λήξη μίσθωσης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/>
              <a:t>Σε κακομεταχείριση μισθίου-καταγγελία μίσθωσης και αποζημίωση</a:t>
            </a:r>
          </a:p>
          <a:p>
            <a:pPr indent="342900">
              <a:lnSpc>
                <a:spcPct val="150000"/>
              </a:lnSpc>
            </a:pPr>
            <a:r>
              <a:rPr lang="el-GR" dirty="0" smtClean="0"/>
              <a:t>Σε μη απόδοση μισθίου στη λήξη ζητείται το συμφωνημένο τίμημα λόγω αποζημίωσης και περαιτέρω αποζημίωση</a:t>
            </a:r>
            <a:endParaRPr lang="el-G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190</Words>
  <Application>Microsoft Office PowerPoint</Application>
  <PresentationFormat>Προβολή στην οθόνη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Θέμα του Office</vt:lpstr>
      <vt:lpstr>ΜΙΣΘΩΣΗ ΠΡΑΓΜΑΤΟΣ</vt:lpstr>
      <vt:lpstr>ΥΠΟΜΙΣΘΩΣΗ</vt:lpstr>
      <vt:lpstr>ΚΥΡΙΟΤΕΡΕΣ ΥΠΟΧΡΕΩΣΕΙΣ ΕΚΜΙΣΘΩΤΗ</vt:lpstr>
      <vt:lpstr>ΕΑΝ Ο ΕΚΜΙΣΘΩΤΗΣ ΔΕΝ ΕΚΠΛΗΡΩΣΕΙ ΥΠΟΧΡΕΩΣΕΙΣ ΤΟΥ</vt:lpstr>
      <vt:lpstr>ΚΥΡΙΟΤΕΡΕΣ ΥΠΟΧΡΕΩΣΕΙΣ ΜΙΣΘΩΤΗ</vt:lpstr>
      <vt:lpstr>ΕΑΝ Ο ΜΙΣΘΩΤΗΣ ΔΕΝ ΕΚΠΛΗΡΩΣΕΙ ΤΙΣ ΥΠΟΧΡΕΩΣΕΙΣ ΤΟΥ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ΜΙΣΘΩΣΗ ΠΡΑΓΜΑΤΟΣ</dc:title>
  <dc:creator>user</dc:creator>
  <cp:lastModifiedBy>user</cp:lastModifiedBy>
  <cp:revision>3</cp:revision>
  <dcterms:created xsi:type="dcterms:W3CDTF">2010-12-19T18:20:28Z</dcterms:created>
  <dcterms:modified xsi:type="dcterms:W3CDTF">2010-12-19T18:45:23Z</dcterms:modified>
</cp:coreProperties>
</file>