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8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E9824-DDEC-4976-97C5-D49680EA61DD}" type="datetimeFigureOut">
              <a:rPr lang="el-GR" smtClean="0"/>
              <a:pPr/>
              <a:t>16/2/2011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659778-67B6-4D8D-A8BD-06B62933DA9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E9824-DDEC-4976-97C5-D49680EA61DD}" type="datetimeFigureOut">
              <a:rPr lang="el-GR" smtClean="0"/>
              <a:pPr/>
              <a:t>16/2/2011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9778-67B6-4D8D-A8BD-06B62933DA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6659778-67B6-4D8D-A8BD-06B62933DA9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E9824-DDEC-4976-97C5-D49680EA61DD}" type="datetimeFigureOut">
              <a:rPr lang="el-GR" smtClean="0"/>
              <a:pPr/>
              <a:t>16/2/2011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E9824-DDEC-4976-97C5-D49680EA61DD}" type="datetimeFigureOut">
              <a:rPr lang="el-GR" smtClean="0"/>
              <a:pPr/>
              <a:t>16/2/2011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6659778-67B6-4D8D-A8BD-06B62933DA9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E9824-DDEC-4976-97C5-D49680EA61DD}" type="datetimeFigureOut">
              <a:rPr lang="el-GR" smtClean="0"/>
              <a:pPr/>
              <a:t>16/2/2011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659778-67B6-4D8D-A8BD-06B62933DA9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36E9824-DDEC-4976-97C5-D49680EA61DD}" type="datetimeFigureOut">
              <a:rPr lang="el-GR" smtClean="0"/>
              <a:pPr/>
              <a:t>16/2/2011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9778-67B6-4D8D-A8BD-06B62933DA9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E9824-DDEC-4976-97C5-D49680EA61DD}" type="datetimeFigureOut">
              <a:rPr lang="el-GR" smtClean="0"/>
              <a:pPr/>
              <a:t>16/2/2011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6659778-67B6-4D8D-A8BD-06B62933DA9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E9824-DDEC-4976-97C5-D49680EA61DD}" type="datetimeFigureOut">
              <a:rPr lang="el-GR" smtClean="0"/>
              <a:pPr/>
              <a:t>16/2/2011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6659778-67B6-4D8D-A8BD-06B62933DA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E9824-DDEC-4976-97C5-D49680EA61DD}" type="datetimeFigureOut">
              <a:rPr lang="el-GR" smtClean="0"/>
              <a:pPr/>
              <a:t>16/2/2011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659778-67B6-4D8D-A8BD-06B62933DA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659778-67B6-4D8D-A8BD-06B62933DA9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E9824-DDEC-4976-97C5-D49680EA61DD}" type="datetimeFigureOut">
              <a:rPr lang="el-GR" smtClean="0"/>
              <a:pPr/>
              <a:t>16/2/2011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6659778-67B6-4D8D-A8BD-06B62933DA9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36E9824-DDEC-4976-97C5-D49680EA61DD}" type="datetimeFigureOut">
              <a:rPr lang="el-GR" smtClean="0"/>
              <a:pPr/>
              <a:t>16/2/2011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ransition spd="slow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36E9824-DDEC-4976-97C5-D49680EA61DD}" type="datetimeFigureOut">
              <a:rPr lang="el-GR" smtClean="0"/>
              <a:pPr/>
              <a:t>16/2/2011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659778-67B6-4D8D-A8BD-06B62933DA9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ransition spd="slow">
    <p:wheel spokes="3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sites.google.com/site/autoexetasemastou" TargetMode="External"/><Relationship Id="rId3" Type="http://schemas.openxmlformats.org/officeDocument/2006/relationships/hyperlink" Target="http://www.oncology-center.gr/" TargetMode="External"/><Relationship Id="rId7" Type="http://schemas.openxmlformats.org/officeDocument/2006/relationships/hyperlink" Target="http://medlab.cs.uoi.gr/" TargetMode="External"/><Relationship Id="rId2" Type="http://schemas.openxmlformats.org/officeDocument/2006/relationships/hyperlink" Target="http://www.hatzirafail.g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vrytania.eu/people/scientists/Nikolaoskretsis/kakoithisNeoplasia" TargetMode="External"/><Relationship Id="rId5" Type="http://schemas.openxmlformats.org/officeDocument/2006/relationships/hyperlink" Target="http://health.in.gr/" TargetMode="External"/><Relationship Id="rId4" Type="http://schemas.openxmlformats.org/officeDocument/2006/relationships/hyperlink" Target="http://www.iator.g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/>
              <a:t>ΚΑΚΟΗΘΕΙΣ ΝΕΟΠΛΑΣΙΕΣ ΤΩΝ ΓΥΝΑΙΚΕΙΩΝ ΓΕΝΝΗΤΙΚΩΝ ΟΡΓΑΝΩΝ</a:t>
            </a:r>
            <a:endParaRPr lang="el-GR" dirty="0"/>
          </a:p>
        </p:txBody>
      </p:sp>
      <p:pic>
        <p:nvPicPr>
          <p:cNvPr id="1026" name="Picture 2" descr="C:\Documents and Settings\admin\Τα έγγραφά μου\Οι εικόνες μου\χέρι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63688" y="2276872"/>
            <a:ext cx="5472608" cy="28083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Ανάλογα με το όργανο που προσβάλλεται χωρίζονται σε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Καρκίνος  του  αιδοίου</a:t>
            </a:r>
          </a:p>
          <a:p>
            <a:endParaRPr lang="el-GR" dirty="0" smtClean="0"/>
          </a:p>
          <a:p>
            <a:r>
              <a:rPr lang="el-GR" dirty="0" smtClean="0"/>
              <a:t>Καρκίνος  του  τραχήλου  της  μήτρας</a:t>
            </a:r>
          </a:p>
          <a:p>
            <a:endParaRPr lang="el-GR" dirty="0" smtClean="0"/>
          </a:p>
          <a:p>
            <a:r>
              <a:rPr lang="el-GR" dirty="0" smtClean="0"/>
              <a:t>Καρκίνος  του  ενδομητρίου</a:t>
            </a:r>
          </a:p>
          <a:p>
            <a:endParaRPr lang="el-GR" dirty="0" smtClean="0"/>
          </a:p>
          <a:p>
            <a:r>
              <a:rPr lang="el-GR" dirty="0" smtClean="0"/>
              <a:t>Καρκίνος  των  ωοθηκών</a:t>
            </a:r>
            <a:endParaRPr lang="el-GR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Καρκίνος του αιδοίου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err="1" smtClean="0"/>
              <a:t>Προδιαθεσικοί</a:t>
            </a:r>
            <a:r>
              <a:rPr lang="el-GR" dirty="0" smtClean="0"/>
              <a:t>  παράγοντες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l-GR" dirty="0" smtClean="0"/>
              <a:t> </a:t>
            </a:r>
            <a:r>
              <a:rPr lang="el-GR" dirty="0"/>
              <a:t>Λ</a:t>
            </a:r>
            <a:r>
              <a:rPr lang="el-GR" dirty="0" smtClean="0"/>
              <a:t>οίμωξη από τον ιό </a:t>
            </a:r>
            <a:r>
              <a:rPr lang="en-US" dirty="0" smtClean="0"/>
              <a:t>HPV</a:t>
            </a:r>
            <a:r>
              <a:rPr lang="el-GR" dirty="0" smtClean="0"/>
              <a:t> και  ύπαρξη </a:t>
            </a:r>
            <a:r>
              <a:rPr lang="en-US" dirty="0" smtClean="0"/>
              <a:t>VIN </a:t>
            </a:r>
            <a:r>
              <a:rPr lang="el-GR" dirty="0" smtClean="0"/>
              <a:t>αλλοιώσεων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-  </a:t>
            </a:r>
            <a:r>
              <a:rPr lang="el-GR" dirty="0"/>
              <a:t>Κ</a:t>
            </a:r>
            <a:r>
              <a:rPr lang="el-GR" dirty="0" smtClean="0"/>
              <a:t>άπνισμα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-  </a:t>
            </a:r>
            <a:r>
              <a:rPr lang="el-GR" dirty="0"/>
              <a:t>Η</a:t>
            </a:r>
            <a:r>
              <a:rPr lang="el-GR" dirty="0" smtClean="0"/>
              <a:t>λικία(συχνά σε γυναίκες μεγάλης ηλικίας)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- Γυναίκες που έχουν άλλες χρόνιες </a:t>
            </a:r>
            <a:r>
              <a:rPr lang="el-GR" dirty="0" err="1" smtClean="0"/>
              <a:t>αιδοιοπάθειες</a:t>
            </a:r>
            <a:endParaRPr lang="el-GR" dirty="0"/>
          </a:p>
        </p:txBody>
      </p:sp>
      <p:pic>
        <p:nvPicPr>
          <p:cNvPr id="3074" name="Picture 2" descr="C:\Documents and Settings\admin\Τα έγγραφά μου\Οι εικόνες μου\imagesCABHP7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724400"/>
            <a:ext cx="2143125" cy="2133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Καρκίνος του τραχήλου της μήτρας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err="1" smtClean="0"/>
              <a:t>Προδιαθεσικοί</a:t>
            </a:r>
            <a:r>
              <a:rPr lang="el-GR" dirty="0" smtClean="0"/>
              <a:t> παράγοντες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l-GR" dirty="0" smtClean="0"/>
              <a:t>Πρώιμη σεξουαλική δραστηριότητα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- Κάπνισμα</a:t>
            </a:r>
          </a:p>
          <a:p>
            <a:pPr>
              <a:buNone/>
            </a:pPr>
            <a:r>
              <a:rPr lang="el-GR" dirty="0" smtClean="0"/>
              <a:t>	- Αυξημένος αριθμός ερωτικών συντρόφων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- Χρήση αντισυλληπτικών δισκίων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- Πολυτοκία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- Χαμηλό κοινωνικοοικονομικό επίπεδο</a:t>
            </a:r>
            <a:endParaRPr lang="el-GR" dirty="0"/>
          </a:p>
        </p:txBody>
      </p:sp>
      <p:pic>
        <p:nvPicPr>
          <p:cNvPr id="2050" name="Picture 2" descr="C:\Documents and Settings\admin\Τα έγγραφά μου\Οι εικόνες μου\imagesCA9ECIB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4762500"/>
            <a:ext cx="1691680" cy="2095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Καρκίνος του ενδομητρίου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err="1" smtClean="0"/>
              <a:t>Προδιαθεσικοί</a:t>
            </a:r>
            <a:r>
              <a:rPr lang="el-GR" dirty="0" smtClean="0"/>
              <a:t> παράγοντες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l-GR" dirty="0" smtClean="0"/>
              <a:t>Παχυσαρκία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- Θεραπεία ορμονικής υποκατάστασης με οιστρογόνα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- Σακχαρώδης διαβήτης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- Υπέρταση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- Καθυστερημένη εμμηνόπαυση</a:t>
            </a:r>
            <a:endParaRPr lang="el-GR" dirty="0"/>
          </a:p>
        </p:txBody>
      </p:sp>
      <p:pic>
        <p:nvPicPr>
          <p:cNvPr id="1026" name="Picture 2" descr="C:\Documents and Settings\admin\Τα έγγραφά μου\Οι εικόνες μου\imagesCANGLLB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509120"/>
            <a:ext cx="2390775" cy="19145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Καρκίνος των ωοθηκών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err="1" smtClean="0"/>
              <a:t>Προδιαθεσικοί</a:t>
            </a:r>
            <a:r>
              <a:rPr lang="el-GR" dirty="0" smtClean="0"/>
              <a:t> παράγοντες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H</a:t>
            </a:r>
            <a:r>
              <a:rPr lang="el-GR" dirty="0" err="1" smtClean="0"/>
              <a:t>λικία</a:t>
            </a:r>
            <a:endParaRPr lang="el-GR" dirty="0" smtClean="0"/>
          </a:p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- Κληρονομικότητα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- Διατροφή και τρόπος ζωής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- Κάπνισμα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- Καρκίνος του μαστού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- Εγκυμοσύνη</a:t>
            </a:r>
            <a:endParaRPr lang="el-GR" dirty="0"/>
          </a:p>
        </p:txBody>
      </p:sp>
      <p:pic>
        <p:nvPicPr>
          <p:cNvPr id="3074" name="Picture 2" descr="C:\Documents and Settings\admin\Τα έγγραφά μου\Οι εικόνες μου\imagesCAMCO9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365104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Ιστορική αναδρομή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Το 1928 περιγράφηκε για πρώτη φορά η ιδέα της κυτταρολογικής εξέτασης από τον Γ. Παπανικολάου</a:t>
            </a:r>
          </a:p>
          <a:p>
            <a:r>
              <a:rPr lang="el-GR" dirty="0" smtClean="0"/>
              <a:t>Το 1948 οργανώθηκε στην Αμερική πρόγραμμα εκπαίδευσης των ιατρών στην νέα τεχνική</a:t>
            </a:r>
          </a:p>
          <a:p>
            <a:r>
              <a:rPr lang="el-GR" dirty="0" smtClean="0"/>
              <a:t>Το 1954 προβλήθηκε σε παγκόσμια κλίμακα το τεστ Παπανικολάου</a:t>
            </a:r>
          </a:p>
          <a:p>
            <a:r>
              <a:rPr lang="el-GR" dirty="0" smtClean="0"/>
              <a:t>Σήμερα το </a:t>
            </a:r>
            <a:r>
              <a:rPr lang="en-US" dirty="0" smtClean="0"/>
              <a:t>Pap Test </a:t>
            </a:r>
            <a:r>
              <a:rPr lang="el-GR" dirty="0" smtClean="0"/>
              <a:t>είναι διαδεδομένο σε όλο τον κόσμο.</a:t>
            </a:r>
            <a:endParaRPr lang="el-GR" dirty="0"/>
          </a:p>
        </p:txBody>
      </p:sp>
      <p:pic>
        <p:nvPicPr>
          <p:cNvPr id="2050" name="Picture 2" descr="C:\Documents and Settings\admin\Τα έγγραφά μου\Οι εικόνες μου\178554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700808"/>
            <a:ext cx="2955102" cy="41764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Θεωρητικός εντοπισμός των γονιδίων υπεύθυνων για την εμφάνιση του κακοήθους νεοπλάσματος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Η συνεχής και ανεξέλεγκτη αναπαραγωγή κυττάρων</a:t>
            </a:r>
          </a:p>
          <a:p>
            <a:r>
              <a:rPr lang="el-GR" dirty="0" smtClean="0"/>
              <a:t>Η αναπαραγωγή αυτή είναι το τελικό στάδιο της νόσου και συμβαίνει όταν στο κύτταρο έχουν γίνει διεγερτικές διαδικασίες</a:t>
            </a:r>
          </a:p>
          <a:p>
            <a:r>
              <a:rPr lang="el-GR" dirty="0" smtClean="0"/>
              <a:t>Άρα το κακόηθες νεόπλασμα είναι νόσος που </a:t>
            </a:r>
            <a:r>
              <a:rPr lang="el-GR" dirty="0" err="1" smtClean="0"/>
              <a:t>εμβαίνει</a:t>
            </a:r>
            <a:r>
              <a:rPr lang="el-GR" smtClean="0"/>
              <a:t>  </a:t>
            </a:r>
            <a:r>
              <a:rPr lang="el-GR" dirty="0" smtClean="0"/>
              <a:t>στη διέγερση του κυττάρου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http://www.hatzirafail.gr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http://www.oncology-center.gr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http://www.iator.gr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http://health.in.gr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http://www.evrytania.eu/people/scientists/Nikolaoskretsis/kakoithisNeoplasia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http://medlab.cs.uoi.gr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https://sites.google.com/site/autoexetasemastou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258</TotalTime>
  <Words>174</Words>
  <Application>Microsoft Office PowerPoint</Application>
  <PresentationFormat>Προβολή στην οθόνη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Δημοτικός</vt:lpstr>
      <vt:lpstr>ΚΑΚΟΗΘΕΙΣ ΝΕΟΠΛΑΣΙΕΣ ΤΩΝ ΓΥΝΑΙΚΕΙΩΝ ΓΕΝΝΗΤΙΚΩΝ ΟΡΓΑΝΩΝ</vt:lpstr>
      <vt:lpstr>Ανάλογα με το όργανο που προσβάλλεται χωρίζονται σε:</vt:lpstr>
      <vt:lpstr>Καρκίνος του αιδοίου</vt:lpstr>
      <vt:lpstr>Καρκίνος του τραχήλου της μήτρας</vt:lpstr>
      <vt:lpstr>Καρκίνος του ενδομητρίου</vt:lpstr>
      <vt:lpstr>Καρκίνος των ωοθηκών</vt:lpstr>
      <vt:lpstr>Ιστορική αναδρομή</vt:lpstr>
      <vt:lpstr>Θεωρητικός εντοπισμός των γονιδίων υπεύθυνων για την εμφάνιση του κακοήθους νεοπλάσματος</vt:lpstr>
      <vt:lpstr>Πηγές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pc user</dc:creator>
  <cp:lastModifiedBy>pc user</cp:lastModifiedBy>
  <cp:revision>48</cp:revision>
  <dcterms:created xsi:type="dcterms:W3CDTF">2011-02-11T17:14:26Z</dcterms:created>
  <dcterms:modified xsi:type="dcterms:W3CDTF">2011-02-15T22:14:09Z</dcterms:modified>
</cp:coreProperties>
</file>