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4" r:id="rId4"/>
    <p:sldId id="257" r:id="rId5"/>
    <p:sldId id="258" r:id="rId6"/>
    <p:sldId id="259" r:id="rId7"/>
    <p:sldId id="260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813" autoAdjust="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5677C-BAB7-46F2-BB7F-E4B1DFB0A90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CD98893-668D-46FF-90A0-1314ED59149C}">
      <dgm:prSet phldrT="[Κείμενο]"/>
      <dgm:spPr/>
      <dgm:t>
        <a:bodyPr/>
        <a:lstStyle/>
        <a:p>
          <a:r>
            <a:rPr lang="el-GR" dirty="0" err="1" smtClean="0"/>
            <a:t>Προεγχειρητική</a:t>
          </a:r>
          <a:r>
            <a:rPr lang="el-GR" dirty="0" smtClean="0"/>
            <a:t> αγωγή</a:t>
          </a:r>
          <a:endParaRPr lang="el-GR" dirty="0"/>
        </a:p>
      </dgm:t>
    </dgm:pt>
    <dgm:pt modelId="{E971B0D0-56CE-4919-8723-B9CC332BF21C}" type="parTrans" cxnId="{9CA617F0-D55E-4263-9A9A-2796C3F44C2D}">
      <dgm:prSet/>
      <dgm:spPr/>
      <dgm:t>
        <a:bodyPr/>
        <a:lstStyle/>
        <a:p>
          <a:endParaRPr lang="el-GR"/>
        </a:p>
      </dgm:t>
    </dgm:pt>
    <dgm:pt modelId="{E4D898EF-0218-4425-A514-4887ABC90329}" type="sibTrans" cxnId="{9CA617F0-D55E-4263-9A9A-2796C3F44C2D}">
      <dgm:prSet/>
      <dgm:spPr/>
      <dgm:t>
        <a:bodyPr/>
        <a:lstStyle/>
        <a:p>
          <a:endParaRPr lang="el-GR"/>
        </a:p>
      </dgm:t>
    </dgm:pt>
    <dgm:pt modelId="{155B6481-5317-4885-A2DE-CD448780D0F3}">
      <dgm:prSet phldrT="[Κείμενο]"/>
      <dgm:spPr/>
      <dgm:t>
        <a:bodyPr/>
        <a:lstStyle/>
        <a:p>
          <a:r>
            <a:rPr lang="el-GR" dirty="0" smtClean="0"/>
            <a:t>Λήψη ιστορικού</a:t>
          </a:r>
          <a:endParaRPr lang="el-GR" dirty="0"/>
        </a:p>
      </dgm:t>
    </dgm:pt>
    <dgm:pt modelId="{6FEDCC43-5551-4AD6-AE90-940E1856D13F}" type="parTrans" cxnId="{4526BED1-FB7E-4028-B76E-4B0BA8D35FA3}">
      <dgm:prSet/>
      <dgm:spPr/>
      <dgm:t>
        <a:bodyPr/>
        <a:lstStyle/>
        <a:p>
          <a:endParaRPr lang="el-GR"/>
        </a:p>
      </dgm:t>
    </dgm:pt>
    <dgm:pt modelId="{2B6AEB8C-25AD-4DE6-80B6-D8FA3A2CB2B8}" type="sibTrans" cxnId="{4526BED1-FB7E-4028-B76E-4B0BA8D35FA3}">
      <dgm:prSet/>
      <dgm:spPr/>
      <dgm:t>
        <a:bodyPr/>
        <a:lstStyle/>
        <a:p>
          <a:endParaRPr lang="el-GR"/>
        </a:p>
      </dgm:t>
    </dgm:pt>
    <dgm:pt modelId="{16F891F4-75A4-4ACA-8A06-C9CE801896C1}">
      <dgm:prSet phldrT="[Κείμενο]"/>
      <dgm:spPr/>
      <dgm:t>
        <a:bodyPr/>
        <a:lstStyle/>
        <a:p>
          <a:r>
            <a:rPr lang="el-GR" dirty="0" smtClean="0"/>
            <a:t>Αν ο ασθενής πάσχει από άλλες ασθένειες εκτός από αυτή που χειρουργείται</a:t>
          </a:r>
          <a:endParaRPr lang="el-GR" dirty="0"/>
        </a:p>
      </dgm:t>
    </dgm:pt>
    <dgm:pt modelId="{462314E8-CA44-4322-B4DF-CFE68818D1F8}" type="parTrans" cxnId="{D6BD5CE4-FEEE-4D69-AC5B-77AB59B0A0FF}">
      <dgm:prSet/>
      <dgm:spPr/>
      <dgm:t>
        <a:bodyPr/>
        <a:lstStyle/>
        <a:p>
          <a:endParaRPr lang="el-GR"/>
        </a:p>
      </dgm:t>
    </dgm:pt>
    <dgm:pt modelId="{99692C51-BBDC-48B3-9D10-D1A1D35687BE}" type="sibTrans" cxnId="{D6BD5CE4-FEEE-4D69-AC5B-77AB59B0A0FF}">
      <dgm:prSet/>
      <dgm:spPr/>
      <dgm:t>
        <a:bodyPr/>
        <a:lstStyle/>
        <a:p>
          <a:endParaRPr lang="el-GR"/>
        </a:p>
      </dgm:t>
    </dgm:pt>
    <dgm:pt modelId="{EE8CE985-D7CB-4FCD-BB3A-F5CED6EFEEF5}">
      <dgm:prSet phldrT="[Κείμενο]"/>
      <dgm:spPr/>
      <dgm:t>
        <a:bodyPr/>
        <a:lstStyle/>
        <a:p>
          <a:r>
            <a:rPr lang="el-GR" dirty="0" smtClean="0"/>
            <a:t>Αν παίρνει συστηματικά  φάρμακα και ποια</a:t>
          </a:r>
          <a:endParaRPr lang="el-GR" dirty="0"/>
        </a:p>
      </dgm:t>
    </dgm:pt>
    <dgm:pt modelId="{4868EA7A-2046-4F0B-933A-B5C1408514D0}" type="parTrans" cxnId="{5ABFE307-A3FC-4894-8721-8A8BB83912B1}">
      <dgm:prSet/>
      <dgm:spPr/>
      <dgm:t>
        <a:bodyPr/>
        <a:lstStyle/>
        <a:p>
          <a:endParaRPr lang="el-GR"/>
        </a:p>
      </dgm:t>
    </dgm:pt>
    <dgm:pt modelId="{159D5269-4414-4C77-90BB-C2F4195347B0}" type="sibTrans" cxnId="{5ABFE307-A3FC-4894-8721-8A8BB83912B1}">
      <dgm:prSet/>
      <dgm:spPr/>
      <dgm:t>
        <a:bodyPr/>
        <a:lstStyle/>
        <a:p>
          <a:endParaRPr lang="el-GR"/>
        </a:p>
      </dgm:t>
    </dgm:pt>
    <dgm:pt modelId="{CED3CCE6-D05B-4BCB-9E2B-7846A14821DA}">
      <dgm:prSet phldrT="[Κείμενο]"/>
      <dgm:spPr/>
      <dgm:t>
        <a:bodyPr/>
        <a:lstStyle/>
        <a:p>
          <a:r>
            <a:rPr lang="el-GR" dirty="0" smtClean="0"/>
            <a:t>Ψυχολογική υποστήριξη ασθενούς</a:t>
          </a:r>
          <a:endParaRPr lang="el-GR" dirty="0"/>
        </a:p>
      </dgm:t>
    </dgm:pt>
    <dgm:pt modelId="{44AA780D-51BE-4BFB-895E-CF861AD9C430}" type="parTrans" cxnId="{77A1B0A1-555C-4014-92F2-BDCA853D7A8E}">
      <dgm:prSet/>
      <dgm:spPr/>
      <dgm:t>
        <a:bodyPr/>
        <a:lstStyle/>
        <a:p>
          <a:endParaRPr lang="el-GR"/>
        </a:p>
      </dgm:t>
    </dgm:pt>
    <dgm:pt modelId="{B3B1AFFF-DE38-4DD5-81ED-1879FCE4CA77}" type="sibTrans" cxnId="{77A1B0A1-555C-4014-92F2-BDCA853D7A8E}">
      <dgm:prSet/>
      <dgm:spPr/>
      <dgm:t>
        <a:bodyPr/>
        <a:lstStyle/>
        <a:p>
          <a:endParaRPr lang="el-GR"/>
        </a:p>
      </dgm:t>
    </dgm:pt>
    <dgm:pt modelId="{FCD51AB7-FBDB-465F-B0AB-7179F2A773B2}">
      <dgm:prSet phldrT="[Κείμενο]"/>
      <dgm:spPr/>
      <dgm:t>
        <a:bodyPr/>
        <a:lstStyle/>
        <a:p>
          <a:r>
            <a:rPr lang="el-GR" dirty="0" smtClean="0"/>
            <a:t>Αν  έχει χειρουργηθεί στο παρελθόν</a:t>
          </a:r>
        </a:p>
        <a:p>
          <a:r>
            <a:rPr lang="el-GR" dirty="0" smtClean="0"/>
            <a:t>Αν έχει εμφανίσει αλλεργία( κυρίως  φαρμακευτική)</a:t>
          </a:r>
          <a:endParaRPr lang="el-GR" dirty="0"/>
        </a:p>
      </dgm:t>
    </dgm:pt>
    <dgm:pt modelId="{F2D6A180-1B03-4BAE-A041-0DF33855352A}" type="parTrans" cxnId="{5A2AA6EB-15B0-4D9F-8857-4B136224C8C4}">
      <dgm:prSet/>
      <dgm:spPr/>
      <dgm:t>
        <a:bodyPr/>
        <a:lstStyle/>
        <a:p>
          <a:endParaRPr lang="el-GR"/>
        </a:p>
      </dgm:t>
    </dgm:pt>
    <dgm:pt modelId="{455266DF-1E6A-47DC-B371-8452C27916AC}" type="sibTrans" cxnId="{5A2AA6EB-15B0-4D9F-8857-4B136224C8C4}">
      <dgm:prSet/>
      <dgm:spPr/>
      <dgm:t>
        <a:bodyPr/>
        <a:lstStyle/>
        <a:p>
          <a:endParaRPr lang="el-GR"/>
        </a:p>
      </dgm:t>
    </dgm:pt>
    <dgm:pt modelId="{7E583308-7635-4509-B4EA-4E168766168D}" type="pres">
      <dgm:prSet presAssocID="{13B5677C-BAB7-46F2-BB7F-E4B1DFB0A90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E74AC423-073F-490D-9513-D384148C033D}" type="pres">
      <dgm:prSet presAssocID="{1CD98893-668D-46FF-90A0-1314ED59149C}" presName="vertOne" presStyleCnt="0"/>
      <dgm:spPr/>
    </dgm:pt>
    <dgm:pt modelId="{6E68D103-F91B-432E-9208-1C0C75A001D9}" type="pres">
      <dgm:prSet presAssocID="{1CD98893-668D-46FF-90A0-1314ED59149C}" presName="txOne" presStyleLbl="node0" presStyleIdx="0" presStyleCnt="1" custLinFactNeighborX="1558" custLinFactNeighborY="-5357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70EE85E-6B43-441C-B585-9F50CA399AA1}" type="pres">
      <dgm:prSet presAssocID="{1CD98893-668D-46FF-90A0-1314ED59149C}" presName="parTransOne" presStyleCnt="0"/>
      <dgm:spPr/>
    </dgm:pt>
    <dgm:pt modelId="{3B46DED0-8816-4D77-A6FF-0A01222DAF2C}" type="pres">
      <dgm:prSet presAssocID="{1CD98893-668D-46FF-90A0-1314ED59149C}" presName="horzOne" presStyleCnt="0"/>
      <dgm:spPr/>
    </dgm:pt>
    <dgm:pt modelId="{4AC7BBC8-66AF-45F6-9DF8-BC299510F017}" type="pres">
      <dgm:prSet presAssocID="{155B6481-5317-4885-A2DE-CD448780D0F3}" presName="vertTwo" presStyleCnt="0"/>
      <dgm:spPr/>
    </dgm:pt>
    <dgm:pt modelId="{783673A9-EA88-4481-9FCB-D7518C40B4FF}" type="pres">
      <dgm:prSet presAssocID="{155B6481-5317-4885-A2DE-CD448780D0F3}" presName="txTwo" presStyleLbl="node2" presStyleIdx="0" presStyleCnt="2" custLinFactNeighborX="577" custLinFactNeighborY="-661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7550FC4-AC46-4DCD-A276-680CA18E36F7}" type="pres">
      <dgm:prSet presAssocID="{155B6481-5317-4885-A2DE-CD448780D0F3}" presName="parTransTwo" presStyleCnt="0"/>
      <dgm:spPr/>
    </dgm:pt>
    <dgm:pt modelId="{BCEB94B4-19D1-4DE1-95F5-C60EE7C20ADD}" type="pres">
      <dgm:prSet presAssocID="{155B6481-5317-4885-A2DE-CD448780D0F3}" presName="horzTwo" presStyleCnt="0"/>
      <dgm:spPr/>
    </dgm:pt>
    <dgm:pt modelId="{751A02F7-CB4C-4B5F-B527-667A1CE2FEC5}" type="pres">
      <dgm:prSet presAssocID="{16F891F4-75A4-4ACA-8A06-C9CE801896C1}" presName="vertThree" presStyleCnt="0"/>
      <dgm:spPr/>
    </dgm:pt>
    <dgm:pt modelId="{A70E3743-03DE-44EE-A392-631AEBAD41D4}" type="pres">
      <dgm:prSet presAssocID="{16F891F4-75A4-4ACA-8A06-C9CE801896C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1F35193-707B-4D43-971C-8CB170363125}" type="pres">
      <dgm:prSet presAssocID="{16F891F4-75A4-4ACA-8A06-C9CE801896C1}" presName="horzThree" presStyleCnt="0"/>
      <dgm:spPr/>
    </dgm:pt>
    <dgm:pt modelId="{7682EE4D-6ED7-4567-87B6-FF0F50458384}" type="pres">
      <dgm:prSet presAssocID="{99692C51-BBDC-48B3-9D10-D1A1D35687BE}" presName="sibSpaceThree" presStyleCnt="0"/>
      <dgm:spPr/>
    </dgm:pt>
    <dgm:pt modelId="{D046B9E7-C744-40DF-AA07-6C28EA087F59}" type="pres">
      <dgm:prSet presAssocID="{EE8CE985-D7CB-4FCD-BB3A-F5CED6EFEEF5}" presName="vertThree" presStyleCnt="0"/>
      <dgm:spPr/>
    </dgm:pt>
    <dgm:pt modelId="{8BF76B07-7CCE-47BD-91DF-9BF65993AD33}" type="pres">
      <dgm:prSet presAssocID="{EE8CE985-D7CB-4FCD-BB3A-F5CED6EFEEF5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066D0DA-79DF-437A-9335-2290DCB8D235}" type="pres">
      <dgm:prSet presAssocID="{EE8CE985-D7CB-4FCD-BB3A-F5CED6EFEEF5}" presName="horzThree" presStyleCnt="0"/>
      <dgm:spPr/>
    </dgm:pt>
    <dgm:pt modelId="{78F9ED02-8A7F-4D9F-9102-3098DF49A0D0}" type="pres">
      <dgm:prSet presAssocID="{2B6AEB8C-25AD-4DE6-80B6-D8FA3A2CB2B8}" presName="sibSpaceTwo" presStyleCnt="0"/>
      <dgm:spPr/>
    </dgm:pt>
    <dgm:pt modelId="{3B2204C5-BAAB-421E-B21A-D191178EC084}" type="pres">
      <dgm:prSet presAssocID="{CED3CCE6-D05B-4BCB-9E2B-7846A14821DA}" presName="vertTwo" presStyleCnt="0"/>
      <dgm:spPr/>
    </dgm:pt>
    <dgm:pt modelId="{D76D8D6B-811C-481A-93FC-AF26DE84A3DF}" type="pres">
      <dgm:prSet presAssocID="{CED3CCE6-D05B-4BCB-9E2B-7846A14821DA}" presName="txTwo" presStyleLbl="node2" presStyleIdx="1" presStyleCnt="2" custLinFactNeighborX="2794" custLinFactNeighborY="-661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C9B6322-8840-46C5-91D2-00AE31B07029}" type="pres">
      <dgm:prSet presAssocID="{CED3CCE6-D05B-4BCB-9E2B-7846A14821DA}" presName="parTransTwo" presStyleCnt="0"/>
      <dgm:spPr/>
    </dgm:pt>
    <dgm:pt modelId="{729CB8D9-5870-4A0D-B735-B580FF07B94D}" type="pres">
      <dgm:prSet presAssocID="{CED3CCE6-D05B-4BCB-9E2B-7846A14821DA}" presName="horzTwo" presStyleCnt="0"/>
      <dgm:spPr/>
    </dgm:pt>
    <dgm:pt modelId="{0A3760C8-9CC9-4360-AE69-CF503C898621}" type="pres">
      <dgm:prSet presAssocID="{FCD51AB7-FBDB-465F-B0AB-7179F2A773B2}" presName="vertThree" presStyleCnt="0"/>
      <dgm:spPr/>
    </dgm:pt>
    <dgm:pt modelId="{8971CEFE-10FC-4F36-BB4F-D4CD04AD8840}" type="pres">
      <dgm:prSet presAssocID="{FCD51AB7-FBDB-465F-B0AB-7179F2A773B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8B04BD5-326F-49EE-945E-75B038B5EB0B}" type="pres">
      <dgm:prSet presAssocID="{FCD51AB7-FBDB-465F-B0AB-7179F2A773B2}" presName="horzThree" presStyleCnt="0"/>
      <dgm:spPr/>
    </dgm:pt>
  </dgm:ptLst>
  <dgm:cxnLst>
    <dgm:cxn modelId="{4526BED1-FB7E-4028-B76E-4B0BA8D35FA3}" srcId="{1CD98893-668D-46FF-90A0-1314ED59149C}" destId="{155B6481-5317-4885-A2DE-CD448780D0F3}" srcOrd="0" destOrd="0" parTransId="{6FEDCC43-5551-4AD6-AE90-940E1856D13F}" sibTransId="{2B6AEB8C-25AD-4DE6-80B6-D8FA3A2CB2B8}"/>
    <dgm:cxn modelId="{FA3C756F-CA42-427C-B295-BAD80640AA87}" type="presOf" srcId="{FCD51AB7-FBDB-465F-B0AB-7179F2A773B2}" destId="{8971CEFE-10FC-4F36-BB4F-D4CD04AD8840}" srcOrd="0" destOrd="0" presId="urn:microsoft.com/office/officeart/2005/8/layout/hierarchy4"/>
    <dgm:cxn modelId="{9CA617F0-D55E-4263-9A9A-2796C3F44C2D}" srcId="{13B5677C-BAB7-46F2-BB7F-E4B1DFB0A906}" destId="{1CD98893-668D-46FF-90A0-1314ED59149C}" srcOrd="0" destOrd="0" parTransId="{E971B0D0-56CE-4919-8723-B9CC332BF21C}" sibTransId="{E4D898EF-0218-4425-A514-4887ABC90329}"/>
    <dgm:cxn modelId="{781D7AA7-8FB7-4CED-A262-07AB66791ACA}" type="presOf" srcId="{155B6481-5317-4885-A2DE-CD448780D0F3}" destId="{783673A9-EA88-4481-9FCB-D7518C40B4FF}" srcOrd="0" destOrd="0" presId="urn:microsoft.com/office/officeart/2005/8/layout/hierarchy4"/>
    <dgm:cxn modelId="{D6BD5CE4-FEEE-4D69-AC5B-77AB59B0A0FF}" srcId="{155B6481-5317-4885-A2DE-CD448780D0F3}" destId="{16F891F4-75A4-4ACA-8A06-C9CE801896C1}" srcOrd="0" destOrd="0" parTransId="{462314E8-CA44-4322-B4DF-CFE68818D1F8}" sibTransId="{99692C51-BBDC-48B3-9D10-D1A1D35687BE}"/>
    <dgm:cxn modelId="{5ABFE307-A3FC-4894-8721-8A8BB83912B1}" srcId="{155B6481-5317-4885-A2DE-CD448780D0F3}" destId="{EE8CE985-D7CB-4FCD-BB3A-F5CED6EFEEF5}" srcOrd="1" destOrd="0" parTransId="{4868EA7A-2046-4F0B-933A-B5C1408514D0}" sibTransId="{159D5269-4414-4C77-90BB-C2F4195347B0}"/>
    <dgm:cxn modelId="{C9E5A5DA-5AC6-4A51-BC99-A9650B118232}" type="presOf" srcId="{13B5677C-BAB7-46F2-BB7F-E4B1DFB0A906}" destId="{7E583308-7635-4509-B4EA-4E168766168D}" srcOrd="0" destOrd="0" presId="urn:microsoft.com/office/officeart/2005/8/layout/hierarchy4"/>
    <dgm:cxn modelId="{124F698C-E465-40B7-8374-83CC0F2ABC2C}" type="presOf" srcId="{EE8CE985-D7CB-4FCD-BB3A-F5CED6EFEEF5}" destId="{8BF76B07-7CCE-47BD-91DF-9BF65993AD33}" srcOrd="0" destOrd="0" presId="urn:microsoft.com/office/officeart/2005/8/layout/hierarchy4"/>
    <dgm:cxn modelId="{D6D4F512-CD83-4E0E-A94A-84349898859E}" type="presOf" srcId="{16F891F4-75A4-4ACA-8A06-C9CE801896C1}" destId="{A70E3743-03DE-44EE-A392-631AEBAD41D4}" srcOrd="0" destOrd="0" presId="urn:microsoft.com/office/officeart/2005/8/layout/hierarchy4"/>
    <dgm:cxn modelId="{5A2AA6EB-15B0-4D9F-8857-4B136224C8C4}" srcId="{CED3CCE6-D05B-4BCB-9E2B-7846A14821DA}" destId="{FCD51AB7-FBDB-465F-B0AB-7179F2A773B2}" srcOrd="0" destOrd="0" parTransId="{F2D6A180-1B03-4BAE-A041-0DF33855352A}" sibTransId="{455266DF-1E6A-47DC-B371-8452C27916AC}"/>
    <dgm:cxn modelId="{3486A41F-86A2-4B53-B068-B819981A5F52}" type="presOf" srcId="{CED3CCE6-D05B-4BCB-9E2B-7846A14821DA}" destId="{D76D8D6B-811C-481A-93FC-AF26DE84A3DF}" srcOrd="0" destOrd="0" presId="urn:microsoft.com/office/officeart/2005/8/layout/hierarchy4"/>
    <dgm:cxn modelId="{529FED5E-86E1-4455-9C37-16A4A5012A6B}" type="presOf" srcId="{1CD98893-668D-46FF-90A0-1314ED59149C}" destId="{6E68D103-F91B-432E-9208-1C0C75A001D9}" srcOrd="0" destOrd="0" presId="urn:microsoft.com/office/officeart/2005/8/layout/hierarchy4"/>
    <dgm:cxn modelId="{77A1B0A1-555C-4014-92F2-BDCA853D7A8E}" srcId="{1CD98893-668D-46FF-90A0-1314ED59149C}" destId="{CED3CCE6-D05B-4BCB-9E2B-7846A14821DA}" srcOrd="1" destOrd="0" parTransId="{44AA780D-51BE-4BFB-895E-CF861AD9C430}" sibTransId="{B3B1AFFF-DE38-4DD5-81ED-1879FCE4CA77}"/>
    <dgm:cxn modelId="{F9F664E4-4153-43DE-ABB6-A8CD4606A7A4}" type="presParOf" srcId="{7E583308-7635-4509-B4EA-4E168766168D}" destId="{E74AC423-073F-490D-9513-D384148C033D}" srcOrd="0" destOrd="0" presId="urn:microsoft.com/office/officeart/2005/8/layout/hierarchy4"/>
    <dgm:cxn modelId="{B2C7B5ED-5616-4391-9D75-B3E986F19EE6}" type="presParOf" srcId="{E74AC423-073F-490D-9513-D384148C033D}" destId="{6E68D103-F91B-432E-9208-1C0C75A001D9}" srcOrd="0" destOrd="0" presId="urn:microsoft.com/office/officeart/2005/8/layout/hierarchy4"/>
    <dgm:cxn modelId="{8467D4AA-C0AF-475A-B034-87A073807ACE}" type="presParOf" srcId="{E74AC423-073F-490D-9513-D384148C033D}" destId="{870EE85E-6B43-441C-B585-9F50CA399AA1}" srcOrd="1" destOrd="0" presId="urn:microsoft.com/office/officeart/2005/8/layout/hierarchy4"/>
    <dgm:cxn modelId="{D0897E4D-65E7-498D-B7DA-31D8C3B12E36}" type="presParOf" srcId="{E74AC423-073F-490D-9513-D384148C033D}" destId="{3B46DED0-8816-4D77-A6FF-0A01222DAF2C}" srcOrd="2" destOrd="0" presId="urn:microsoft.com/office/officeart/2005/8/layout/hierarchy4"/>
    <dgm:cxn modelId="{A4A543CC-6503-4758-A446-B5BB99F90AA9}" type="presParOf" srcId="{3B46DED0-8816-4D77-A6FF-0A01222DAF2C}" destId="{4AC7BBC8-66AF-45F6-9DF8-BC299510F017}" srcOrd="0" destOrd="0" presId="urn:microsoft.com/office/officeart/2005/8/layout/hierarchy4"/>
    <dgm:cxn modelId="{C5D5C490-67B5-4479-ACA2-6D6A5278005C}" type="presParOf" srcId="{4AC7BBC8-66AF-45F6-9DF8-BC299510F017}" destId="{783673A9-EA88-4481-9FCB-D7518C40B4FF}" srcOrd="0" destOrd="0" presId="urn:microsoft.com/office/officeart/2005/8/layout/hierarchy4"/>
    <dgm:cxn modelId="{0E1D39D0-F1A9-4648-A3D7-7FCF69A6486C}" type="presParOf" srcId="{4AC7BBC8-66AF-45F6-9DF8-BC299510F017}" destId="{E7550FC4-AC46-4DCD-A276-680CA18E36F7}" srcOrd="1" destOrd="0" presId="urn:microsoft.com/office/officeart/2005/8/layout/hierarchy4"/>
    <dgm:cxn modelId="{9AD8A961-32A5-474A-B3EC-8989286FCA85}" type="presParOf" srcId="{4AC7BBC8-66AF-45F6-9DF8-BC299510F017}" destId="{BCEB94B4-19D1-4DE1-95F5-C60EE7C20ADD}" srcOrd="2" destOrd="0" presId="urn:microsoft.com/office/officeart/2005/8/layout/hierarchy4"/>
    <dgm:cxn modelId="{605493FE-324D-4312-9F49-123D4293DD14}" type="presParOf" srcId="{BCEB94B4-19D1-4DE1-95F5-C60EE7C20ADD}" destId="{751A02F7-CB4C-4B5F-B527-667A1CE2FEC5}" srcOrd="0" destOrd="0" presId="urn:microsoft.com/office/officeart/2005/8/layout/hierarchy4"/>
    <dgm:cxn modelId="{AB44CEDA-CE1F-4270-B07E-10614EEF17C5}" type="presParOf" srcId="{751A02F7-CB4C-4B5F-B527-667A1CE2FEC5}" destId="{A70E3743-03DE-44EE-A392-631AEBAD41D4}" srcOrd="0" destOrd="0" presId="urn:microsoft.com/office/officeart/2005/8/layout/hierarchy4"/>
    <dgm:cxn modelId="{B037656E-B638-476C-8717-548DE6261085}" type="presParOf" srcId="{751A02F7-CB4C-4B5F-B527-667A1CE2FEC5}" destId="{91F35193-707B-4D43-971C-8CB170363125}" srcOrd="1" destOrd="0" presId="urn:microsoft.com/office/officeart/2005/8/layout/hierarchy4"/>
    <dgm:cxn modelId="{1D9D83F3-5D93-4E49-8BC8-1E247458377B}" type="presParOf" srcId="{BCEB94B4-19D1-4DE1-95F5-C60EE7C20ADD}" destId="{7682EE4D-6ED7-4567-87B6-FF0F50458384}" srcOrd="1" destOrd="0" presId="urn:microsoft.com/office/officeart/2005/8/layout/hierarchy4"/>
    <dgm:cxn modelId="{716498EF-EFFA-4D0C-AC3B-32719E7EDD08}" type="presParOf" srcId="{BCEB94B4-19D1-4DE1-95F5-C60EE7C20ADD}" destId="{D046B9E7-C744-40DF-AA07-6C28EA087F59}" srcOrd="2" destOrd="0" presId="urn:microsoft.com/office/officeart/2005/8/layout/hierarchy4"/>
    <dgm:cxn modelId="{AE885224-5792-4B68-BE78-6C715BFE18AF}" type="presParOf" srcId="{D046B9E7-C744-40DF-AA07-6C28EA087F59}" destId="{8BF76B07-7CCE-47BD-91DF-9BF65993AD33}" srcOrd="0" destOrd="0" presId="urn:microsoft.com/office/officeart/2005/8/layout/hierarchy4"/>
    <dgm:cxn modelId="{F7E71AA0-35D3-4FAC-9AE6-493D44BC4A4E}" type="presParOf" srcId="{D046B9E7-C744-40DF-AA07-6C28EA087F59}" destId="{5066D0DA-79DF-437A-9335-2290DCB8D235}" srcOrd="1" destOrd="0" presId="urn:microsoft.com/office/officeart/2005/8/layout/hierarchy4"/>
    <dgm:cxn modelId="{7DBA4B3A-69C8-4810-8BD9-146F10479B6D}" type="presParOf" srcId="{3B46DED0-8816-4D77-A6FF-0A01222DAF2C}" destId="{78F9ED02-8A7F-4D9F-9102-3098DF49A0D0}" srcOrd="1" destOrd="0" presId="urn:microsoft.com/office/officeart/2005/8/layout/hierarchy4"/>
    <dgm:cxn modelId="{D4E1EB30-9F48-4162-A5B0-E568E6E72956}" type="presParOf" srcId="{3B46DED0-8816-4D77-A6FF-0A01222DAF2C}" destId="{3B2204C5-BAAB-421E-B21A-D191178EC084}" srcOrd="2" destOrd="0" presId="urn:microsoft.com/office/officeart/2005/8/layout/hierarchy4"/>
    <dgm:cxn modelId="{BBACA8DB-CFD4-43BD-85C7-BBABC29FE3A1}" type="presParOf" srcId="{3B2204C5-BAAB-421E-B21A-D191178EC084}" destId="{D76D8D6B-811C-481A-93FC-AF26DE84A3DF}" srcOrd="0" destOrd="0" presId="urn:microsoft.com/office/officeart/2005/8/layout/hierarchy4"/>
    <dgm:cxn modelId="{27DD021B-2598-4697-B35F-AF8A1093CF2E}" type="presParOf" srcId="{3B2204C5-BAAB-421E-B21A-D191178EC084}" destId="{3C9B6322-8840-46C5-91D2-00AE31B07029}" srcOrd="1" destOrd="0" presId="urn:microsoft.com/office/officeart/2005/8/layout/hierarchy4"/>
    <dgm:cxn modelId="{CD0389A5-C812-4E24-BB20-34991B0F6DCC}" type="presParOf" srcId="{3B2204C5-BAAB-421E-B21A-D191178EC084}" destId="{729CB8D9-5870-4A0D-B735-B580FF07B94D}" srcOrd="2" destOrd="0" presId="urn:microsoft.com/office/officeart/2005/8/layout/hierarchy4"/>
    <dgm:cxn modelId="{EF4D19A7-206F-4960-A168-A696BFE5A7FA}" type="presParOf" srcId="{729CB8D9-5870-4A0D-B735-B580FF07B94D}" destId="{0A3760C8-9CC9-4360-AE69-CF503C898621}" srcOrd="0" destOrd="0" presId="urn:microsoft.com/office/officeart/2005/8/layout/hierarchy4"/>
    <dgm:cxn modelId="{AC377C1F-DE33-4F7A-8A0C-9BCACBCD9BB0}" type="presParOf" srcId="{0A3760C8-9CC9-4360-AE69-CF503C898621}" destId="{8971CEFE-10FC-4F36-BB4F-D4CD04AD8840}" srcOrd="0" destOrd="0" presId="urn:microsoft.com/office/officeart/2005/8/layout/hierarchy4"/>
    <dgm:cxn modelId="{A8FA31BC-07E5-411D-8A1A-FF0247FA6E00}" type="presParOf" srcId="{0A3760C8-9CC9-4360-AE69-CF503C898621}" destId="{28B04BD5-326F-49EE-945E-75B038B5EB0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2F66B-02FC-4DAA-A9CC-2D29C7C6AE3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4D5ADA75-B6C1-4A87-9BD0-2B7DEDF8E5FD}">
      <dgm:prSet phldrT="[Κείμενο]"/>
      <dgm:spPr/>
      <dgm:t>
        <a:bodyPr/>
        <a:lstStyle/>
        <a:p>
          <a:r>
            <a:rPr lang="el-GR" dirty="0" smtClean="0"/>
            <a:t>Γενική εξέταση ούρων</a:t>
          </a:r>
          <a:endParaRPr lang="el-GR" dirty="0"/>
        </a:p>
      </dgm:t>
    </dgm:pt>
    <dgm:pt modelId="{0ADDDE54-2282-4CFA-A440-5A6514B45AC7}" type="parTrans" cxnId="{1D710CFC-C09D-45DA-B544-438EF9FE6E98}">
      <dgm:prSet/>
      <dgm:spPr/>
      <dgm:t>
        <a:bodyPr/>
        <a:lstStyle/>
        <a:p>
          <a:endParaRPr lang="el-GR"/>
        </a:p>
      </dgm:t>
    </dgm:pt>
    <dgm:pt modelId="{082CB5E9-A2C5-402D-89DB-26CDBE08A7EC}" type="sibTrans" cxnId="{1D710CFC-C09D-45DA-B544-438EF9FE6E98}">
      <dgm:prSet/>
      <dgm:spPr/>
      <dgm:t>
        <a:bodyPr/>
        <a:lstStyle/>
        <a:p>
          <a:endParaRPr lang="el-GR"/>
        </a:p>
      </dgm:t>
    </dgm:pt>
    <dgm:pt modelId="{FCA63FE4-796F-4B45-9044-3E5C063846A2}">
      <dgm:prSet phldrT="[Κείμενο]"/>
      <dgm:spPr/>
      <dgm:t>
        <a:bodyPr/>
        <a:lstStyle/>
        <a:p>
          <a:r>
            <a:rPr lang="el-GR" dirty="0" smtClean="0"/>
            <a:t>Μέτρηση της ουρίας και της </a:t>
          </a:r>
          <a:r>
            <a:rPr lang="el-GR" dirty="0" err="1" smtClean="0"/>
            <a:t>κρεατινίνης</a:t>
          </a:r>
          <a:endParaRPr lang="el-GR" dirty="0"/>
        </a:p>
      </dgm:t>
    </dgm:pt>
    <dgm:pt modelId="{5F96BBD5-3AB5-4CE4-AA7A-153552A23244}" type="parTrans" cxnId="{FE599952-E222-4818-9986-63A95D751DD2}">
      <dgm:prSet/>
      <dgm:spPr/>
      <dgm:t>
        <a:bodyPr/>
        <a:lstStyle/>
        <a:p>
          <a:endParaRPr lang="el-GR"/>
        </a:p>
      </dgm:t>
    </dgm:pt>
    <dgm:pt modelId="{B8C7ED39-97BB-426E-B6DE-9EFAA28A2A9B}" type="sibTrans" cxnId="{FE599952-E222-4818-9986-63A95D751DD2}">
      <dgm:prSet/>
      <dgm:spPr/>
      <dgm:t>
        <a:bodyPr/>
        <a:lstStyle/>
        <a:p>
          <a:endParaRPr lang="el-GR"/>
        </a:p>
      </dgm:t>
    </dgm:pt>
    <dgm:pt modelId="{94FE12D4-9C9F-436D-8B8B-A8505C8E9F00}">
      <dgm:prSet phldrT="[Κείμενο]"/>
      <dgm:spPr/>
      <dgm:t>
        <a:bodyPr/>
        <a:lstStyle/>
        <a:p>
          <a:r>
            <a:rPr lang="el-GR" dirty="0" smtClean="0"/>
            <a:t>Αξιόπιστος έλεγχος της νεφρικής λειτουργίας</a:t>
          </a:r>
          <a:endParaRPr lang="el-GR" dirty="0"/>
        </a:p>
      </dgm:t>
    </dgm:pt>
    <dgm:pt modelId="{FEAC9E21-8AFE-459F-8304-A1F0F3262F2B}" type="parTrans" cxnId="{CAE844C1-D8C6-421A-9A74-D16DB9823C6F}">
      <dgm:prSet/>
      <dgm:spPr/>
      <dgm:t>
        <a:bodyPr/>
        <a:lstStyle/>
        <a:p>
          <a:endParaRPr lang="el-GR"/>
        </a:p>
      </dgm:t>
    </dgm:pt>
    <dgm:pt modelId="{DB6051FE-C652-47F3-B22A-4EE1A75B022F}" type="sibTrans" cxnId="{CAE844C1-D8C6-421A-9A74-D16DB9823C6F}">
      <dgm:prSet/>
      <dgm:spPr/>
      <dgm:t>
        <a:bodyPr/>
        <a:lstStyle/>
        <a:p>
          <a:endParaRPr lang="el-GR"/>
        </a:p>
      </dgm:t>
    </dgm:pt>
    <dgm:pt modelId="{7A767D72-D8E7-42FA-94A5-15866A2CA19C}" type="pres">
      <dgm:prSet presAssocID="{2802F66B-02FC-4DAA-A9CC-2D29C7C6AE3B}" presName="Name0" presStyleCnt="0">
        <dgm:presLayoutVars>
          <dgm:dir/>
          <dgm:resizeHandles val="exact"/>
        </dgm:presLayoutVars>
      </dgm:prSet>
      <dgm:spPr/>
    </dgm:pt>
    <dgm:pt modelId="{486F614D-7B0A-4578-B963-539213173A4C}" type="pres">
      <dgm:prSet presAssocID="{2802F66B-02FC-4DAA-A9CC-2D29C7C6AE3B}" presName="vNodes" presStyleCnt="0"/>
      <dgm:spPr/>
    </dgm:pt>
    <dgm:pt modelId="{3366DB73-C37F-4376-9B2F-DD967D73C7A8}" type="pres">
      <dgm:prSet presAssocID="{4D5ADA75-B6C1-4A87-9BD0-2B7DEDF8E5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96A545-AE5D-4845-A4D0-3A5D73D90521}" type="pres">
      <dgm:prSet presAssocID="{082CB5E9-A2C5-402D-89DB-26CDBE08A7EC}" presName="spacerT" presStyleCnt="0"/>
      <dgm:spPr/>
    </dgm:pt>
    <dgm:pt modelId="{10A91EFE-3B4D-4903-8BB0-9BFA677188B4}" type="pres">
      <dgm:prSet presAssocID="{082CB5E9-A2C5-402D-89DB-26CDBE08A7EC}" presName="sibTrans" presStyleLbl="sibTrans2D1" presStyleIdx="0" presStyleCnt="2"/>
      <dgm:spPr/>
      <dgm:t>
        <a:bodyPr/>
        <a:lstStyle/>
        <a:p>
          <a:endParaRPr lang="el-GR"/>
        </a:p>
      </dgm:t>
    </dgm:pt>
    <dgm:pt modelId="{80FE1424-E107-40E0-9F8F-7B9AA7D71FAB}" type="pres">
      <dgm:prSet presAssocID="{082CB5E9-A2C5-402D-89DB-26CDBE08A7EC}" presName="spacerB" presStyleCnt="0"/>
      <dgm:spPr/>
    </dgm:pt>
    <dgm:pt modelId="{37AA95C3-77A4-49BB-85A6-CBCD0F55EFC7}" type="pres">
      <dgm:prSet presAssocID="{FCA63FE4-796F-4B45-9044-3E5C063846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38DC1A-7A18-4D69-867B-19E1EFECF11C}" type="pres">
      <dgm:prSet presAssocID="{2802F66B-02FC-4DAA-A9CC-2D29C7C6AE3B}" presName="sibTransLast" presStyleLbl="sibTrans2D1" presStyleIdx="1" presStyleCnt="2"/>
      <dgm:spPr/>
      <dgm:t>
        <a:bodyPr/>
        <a:lstStyle/>
        <a:p>
          <a:endParaRPr lang="el-GR"/>
        </a:p>
      </dgm:t>
    </dgm:pt>
    <dgm:pt modelId="{B0A42073-D5EC-4226-98F4-78AC0C96E87C}" type="pres">
      <dgm:prSet presAssocID="{2802F66B-02FC-4DAA-A9CC-2D29C7C6AE3B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629249E9-1A31-43B1-B0BE-0F0B61D3D66F}" type="pres">
      <dgm:prSet presAssocID="{2802F66B-02FC-4DAA-A9CC-2D29C7C6AE3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30B6891-D582-4095-B708-DDDF8445DF38}" type="presOf" srcId="{FCA63FE4-796F-4B45-9044-3E5C063846A2}" destId="{37AA95C3-77A4-49BB-85A6-CBCD0F55EFC7}" srcOrd="0" destOrd="0" presId="urn:microsoft.com/office/officeart/2005/8/layout/equation2"/>
    <dgm:cxn modelId="{CAE844C1-D8C6-421A-9A74-D16DB9823C6F}" srcId="{2802F66B-02FC-4DAA-A9CC-2D29C7C6AE3B}" destId="{94FE12D4-9C9F-436D-8B8B-A8505C8E9F00}" srcOrd="2" destOrd="0" parTransId="{FEAC9E21-8AFE-459F-8304-A1F0F3262F2B}" sibTransId="{DB6051FE-C652-47F3-B22A-4EE1A75B022F}"/>
    <dgm:cxn modelId="{95B676B3-F9E6-4140-9C65-036509C78142}" type="presOf" srcId="{B8C7ED39-97BB-426E-B6DE-9EFAA28A2A9B}" destId="{B0A42073-D5EC-4226-98F4-78AC0C96E87C}" srcOrd="1" destOrd="0" presId="urn:microsoft.com/office/officeart/2005/8/layout/equation2"/>
    <dgm:cxn modelId="{9E6A3C3B-883F-46D3-9A25-E6D61A6EF05D}" type="presOf" srcId="{4D5ADA75-B6C1-4A87-9BD0-2B7DEDF8E5FD}" destId="{3366DB73-C37F-4376-9B2F-DD967D73C7A8}" srcOrd="0" destOrd="0" presId="urn:microsoft.com/office/officeart/2005/8/layout/equation2"/>
    <dgm:cxn modelId="{BA6AFFBE-5E19-401A-A3DA-20C4A1F55268}" type="presOf" srcId="{B8C7ED39-97BB-426E-B6DE-9EFAA28A2A9B}" destId="{0F38DC1A-7A18-4D69-867B-19E1EFECF11C}" srcOrd="0" destOrd="0" presId="urn:microsoft.com/office/officeart/2005/8/layout/equation2"/>
    <dgm:cxn modelId="{EC01BBC6-6DE4-4FE1-B30C-0C1514D53308}" type="presOf" srcId="{082CB5E9-A2C5-402D-89DB-26CDBE08A7EC}" destId="{10A91EFE-3B4D-4903-8BB0-9BFA677188B4}" srcOrd="0" destOrd="0" presId="urn:microsoft.com/office/officeart/2005/8/layout/equation2"/>
    <dgm:cxn modelId="{FE599952-E222-4818-9986-63A95D751DD2}" srcId="{2802F66B-02FC-4DAA-A9CC-2D29C7C6AE3B}" destId="{FCA63FE4-796F-4B45-9044-3E5C063846A2}" srcOrd="1" destOrd="0" parTransId="{5F96BBD5-3AB5-4CE4-AA7A-153552A23244}" sibTransId="{B8C7ED39-97BB-426E-B6DE-9EFAA28A2A9B}"/>
    <dgm:cxn modelId="{38C0AB96-3127-46C9-A11A-DCCF634F0FCD}" type="presOf" srcId="{94FE12D4-9C9F-436D-8B8B-A8505C8E9F00}" destId="{629249E9-1A31-43B1-B0BE-0F0B61D3D66F}" srcOrd="0" destOrd="0" presId="urn:microsoft.com/office/officeart/2005/8/layout/equation2"/>
    <dgm:cxn modelId="{1D710CFC-C09D-45DA-B544-438EF9FE6E98}" srcId="{2802F66B-02FC-4DAA-A9CC-2D29C7C6AE3B}" destId="{4D5ADA75-B6C1-4A87-9BD0-2B7DEDF8E5FD}" srcOrd="0" destOrd="0" parTransId="{0ADDDE54-2282-4CFA-A440-5A6514B45AC7}" sibTransId="{082CB5E9-A2C5-402D-89DB-26CDBE08A7EC}"/>
    <dgm:cxn modelId="{350442C2-98D2-4BAF-B50B-60321CD8FD1A}" type="presOf" srcId="{2802F66B-02FC-4DAA-A9CC-2D29C7C6AE3B}" destId="{7A767D72-D8E7-42FA-94A5-15866A2CA19C}" srcOrd="0" destOrd="0" presId="urn:microsoft.com/office/officeart/2005/8/layout/equation2"/>
    <dgm:cxn modelId="{C8FA980E-1C48-4ACD-A26D-3E9EAB02F14E}" type="presParOf" srcId="{7A767D72-D8E7-42FA-94A5-15866A2CA19C}" destId="{486F614D-7B0A-4578-B963-539213173A4C}" srcOrd="0" destOrd="0" presId="urn:microsoft.com/office/officeart/2005/8/layout/equation2"/>
    <dgm:cxn modelId="{C1D43016-D7DA-4121-A6F4-FF2315F70E73}" type="presParOf" srcId="{486F614D-7B0A-4578-B963-539213173A4C}" destId="{3366DB73-C37F-4376-9B2F-DD967D73C7A8}" srcOrd="0" destOrd="0" presId="urn:microsoft.com/office/officeart/2005/8/layout/equation2"/>
    <dgm:cxn modelId="{A9543B71-FB83-4323-9793-CD289BD33978}" type="presParOf" srcId="{486F614D-7B0A-4578-B963-539213173A4C}" destId="{4C96A545-AE5D-4845-A4D0-3A5D73D90521}" srcOrd="1" destOrd="0" presId="urn:microsoft.com/office/officeart/2005/8/layout/equation2"/>
    <dgm:cxn modelId="{3F6DFE43-6AB4-4EBC-AB12-A79077371B67}" type="presParOf" srcId="{486F614D-7B0A-4578-B963-539213173A4C}" destId="{10A91EFE-3B4D-4903-8BB0-9BFA677188B4}" srcOrd="2" destOrd="0" presId="urn:microsoft.com/office/officeart/2005/8/layout/equation2"/>
    <dgm:cxn modelId="{274B8318-8B65-4D24-BF7E-52B8802B0D05}" type="presParOf" srcId="{486F614D-7B0A-4578-B963-539213173A4C}" destId="{80FE1424-E107-40E0-9F8F-7B9AA7D71FAB}" srcOrd="3" destOrd="0" presId="urn:microsoft.com/office/officeart/2005/8/layout/equation2"/>
    <dgm:cxn modelId="{79E6C659-EBE1-4EE2-80BD-7E2CA296DC65}" type="presParOf" srcId="{486F614D-7B0A-4578-B963-539213173A4C}" destId="{37AA95C3-77A4-49BB-85A6-CBCD0F55EFC7}" srcOrd="4" destOrd="0" presId="urn:microsoft.com/office/officeart/2005/8/layout/equation2"/>
    <dgm:cxn modelId="{2A44444B-4113-4A45-B6C8-185CA2ED331C}" type="presParOf" srcId="{7A767D72-D8E7-42FA-94A5-15866A2CA19C}" destId="{0F38DC1A-7A18-4D69-867B-19E1EFECF11C}" srcOrd="1" destOrd="0" presId="urn:microsoft.com/office/officeart/2005/8/layout/equation2"/>
    <dgm:cxn modelId="{4DC9DADE-665E-4F81-8A8A-EA0C9638007D}" type="presParOf" srcId="{0F38DC1A-7A18-4D69-867B-19E1EFECF11C}" destId="{B0A42073-D5EC-4226-98F4-78AC0C96E87C}" srcOrd="0" destOrd="0" presId="urn:microsoft.com/office/officeart/2005/8/layout/equation2"/>
    <dgm:cxn modelId="{5561D044-74C4-4788-A3A8-400B8F6BC4F9}" type="presParOf" srcId="{7A767D72-D8E7-42FA-94A5-15866A2CA19C}" destId="{629249E9-1A31-43B1-B0BE-0F0B61D3D66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A0E2A-28A8-4096-8049-D3E47DE5003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D4452E4-4518-4DBB-8E8A-99723508BFFC}">
      <dgm:prSet phldrT="[Κείμενο]"/>
      <dgm:spPr/>
      <dgm:t>
        <a:bodyPr/>
        <a:lstStyle/>
        <a:p>
          <a:r>
            <a:rPr lang="el-GR" dirty="0" err="1" smtClean="0"/>
            <a:t>Προεγχειριτική</a:t>
          </a:r>
          <a:r>
            <a:rPr lang="el-GR" dirty="0" smtClean="0"/>
            <a:t> προετοιμασία</a:t>
          </a:r>
          <a:endParaRPr lang="el-GR" dirty="0"/>
        </a:p>
      </dgm:t>
    </dgm:pt>
    <dgm:pt modelId="{E86F916B-3266-4430-9F16-5A78AE18A290}" type="parTrans" cxnId="{ADC35682-6387-4150-ABB7-47C4D850C9DB}">
      <dgm:prSet/>
      <dgm:spPr/>
      <dgm:t>
        <a:bodyPr/>
        <a:lstStyle/>
        <a:p>
          <a:endParaRPr lang="el-GR"/>
        </a:p>
      </dgm:t>
    </dgm:pt>
    <dgm:pt modelId="{5470F8CA-7F4D-470B-B5EF-844DF1C5A606}" type="sibTrans" cxnId="{ADC35682-6387-4150-ABB7-47C4D850C9DB}">
      <dgm:prSet/>
      <dgm:spPr/>
      <dgm:t>
        <a:bodyPr/>
        <a:lstStyle/>
        <a:p>
          <a:endParaRPr lang="el-GR"/>
        </a:p>
      </dgm:t>
    </dgm:pt>
    <dgm:pt modelId="{81E03A53-E826-48A9-A553-EAFD30B9037F}">
      <dgm:prSet phldrT="[Κείμενο]"/>
      <dgm:spPr/>
      <dgm:t>
        <a:bodyPr/>
        <a:lstStyle/>
        <a:p>
          <a:r>
            <a:rPr lang="el-GR" dirty="0" smtClean="0"/>
            <a:t>Λήψη ιστορικού</a:t>
          </a:r>
          <a:endParaRPr lang="el-GR" dirty="0"/>
        </a:p>
      </dgm:t>
    </dgm:pt>
    <dgm:pt modelId="{74A30335-9330-42AA-BE36-A51D202CBA69}" type="parTrans" cxnId="{DAAF047E-6B04-4765-9DC6-481E94E1C805}">
      <dgm:prSet/>
      <dgm:spPr/>
      <dgm:t>
        <a:bodyPr/>
        <a:lstStyle/>
        <a:p>
          <a:endParaRPr lang="el-GR"/>
        </a:p>
      </dgm:t>
    </dgm:pt>
    <dgm:pt modelId="{A4C2C4F1-3C5A-4AAE-8866-6D47F296C8C2}" type="sibTrans" cxnId="{DAAF047E-6B04-4765-9DC6-481E94E1C805}">
      <dgm:prSet/>
      <dgm:spPr/>
      <dgm:t>
        <a:bodyPr/>
        <a:lstStyle/>
        <a:p>
          <a:endParaRPr lang="el-GR"/>
        </a:p>
      </dgm:t>
    </dgm:pt>
    <dgm:pt modelId="{922AE485-79A1-4D5B-A0ED-12ED4DB415BE}">
      <dgm:prSet phldrT="[Κείμενο]"/>
      <dgm:spPr/>
      <dgm:t>
        <a:bodyPr/>
        <a:lstStyle/>
        <a:p>
          <a:r>
            <a:rPr lang="el-GR" dirty="0" smtClean="0"/>
            <a:t>Αιματολογικός έλεγχος</a:t>
          </a:r>
        </a:p>
        <a:p>
          <a:r>
            <a:rPr lang="el-GR" dirty="0" smtClean="0"/>
            <a:t>Γενική εξέταση ούρων</a:t>
          </a:r>
        </a:p>
        <a:p>
          <a:r>
            <a:rPr lang="el-GR" dirty="0" smtClean="0"/>
            <a:t>Ακτινογραφία θώρακος</a:t>
          </a:r>
        </a:p>
        <a:p>
          <a:r>
            <a:rPr lang="el-GR" dirty="0" smtClean="0"/>
            <a:t>Καρδιογράφημα και καρδιολογική εξέταση</a:t>
          </a:r>
          <a:endParaRPr lang="el-GR" dirty="0"/>
        </a:p>
      </dgm:t>
    </dgm:pt>
    <dgm:pt modelId="{870333AF-4570-4874-856D-AE11EB6D6607}" type="parTrans" cxnId="{D05E72F4-9729-4CE3-BE8B-BD8D40959926}">
      <dgm:prSet/>
      <dgm:spPr/>
      <dgm:t>
        <a:bodyPr/>
        <a:lstStyle/>
        <a:p>
          <a:endParaRPr lang="el-GR"/>
        </a:p>
      </dgm:t>
    </dgm:pt>
    <dgm:pt modelId="{2565ECA7-4317-4C67-85C5-91192558C39A}" type="sibTrans" cxnId="{D05E72F4-9729-4CE3-BE8B-BD8D40959926}">
      <dgm:prSet/>
      <dgm:spPr/>
      <dgm:t>
        <a:bodyPr/>
        <a:lstStyle/>
        <a:p>
          <a:endParaRPr lang="el-GR"/>
        </a:p>
      </dgm:t>
    </dgm:pt>
    <dgm:pt modelId="{5212302D-C55B-4659-B9BA-CEE8C7B7260C}" type="pres">
      <dgm:prSet presAssocID="{437A0E2A-28A8-4096-8049-D3E47DE50037}" presName="linearFlow" presStyleCnt="0">
        <dgm:presLayoutVars>
          <dgm:resizeHandles val="exact"/>
        </dgm:presLayoutVars>
      </dgm:prSet>
      <dgm:spPr/>
    </dgm:pt>
    <dgm:pt modelId="{FE9F1C55-F86E-4E44-A347-95FA109A6F1A}" type="pres">
      <dgm:prSet presAssocID="{BD4452E4-4518-4DBB-8E8A-99723508BF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099F920-C026-473B-8994-53CA30F5B0AE}" type="pres">
      <dgm:prSet presAssocID="{5470F8CA-7F4D-470B-B5EF-844DF1C5A606}" presName="sibTrans" presStyleLbl="sibTrans2D1" presStyleIdx="0" presStyleCnt="2"/>
      <dgm:spPr/>
      <dgm:t>
        <a:bodyPr/>
        <a:lstStyle/>
        <a:p>
          <a:endParaRPr lang="el-GR"/>
        </a:p>
      </dgm:t>
    </dgm:pt>
    <dgm:pt modelId="{6E7399CF-4C5F-4A87-B7AB-8DA6AF1AA5C6}" type="pres">
      <dgm:prSet presAssocID="{5470F8CA-7F4D-470B-B5EF-844DF1C5A606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A9DE3BA1-BEED-4E51-A623-5889809E3A7B}" type="pres">
      <dgm:prSet presAssocID="{81E03A53-E826-48A9-A553-EAFD30B903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9EF7C3F-206E-4572-A879-4D0D9DD58E18}" type="pres">
      <dgm:prSet presAssocID="{A4C2C4F1-3C5A-4AAE-8866-6D47F296C8C2}" presName="sibTrans" presStyleLbl="sibTrans2D1" presStyleIdx="1" presStyleCnt="2"/>
      <dgm:spPr/>
      <dgm:t>
        <a:bodyPr/>
        <a:lstStyle/>
        <a:p>
          <a:endParaRPr lang="el-GR"/>
        </a:p>
      </dgm:t>
    </dgm:pt>
    <dgm:pt modelId="{D934A595-A0D6-4C74-B71B-773FB93D26E7}" type="pres">
      <dgm:prSet presAssocID="{A4C2C4F1-3C5A-4AAE-8866-6D47F296C8C2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4156A3D5-CAAE-484B-977C-F67A731877A7}" type="pres">
      <dgm:prSet presAssocID="{922AE485-79A1-4D5B-A0ED-12ED4DB415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CFDFC76-FAAC-41CB-A2CF-85E7C71F264D}" type="presOf" srcId="{A4C2C4F1-3C5A-4AAE-8866-6D47F296C8C2}" destId="{19EF7C3F-206E-4572-A879-4D0D9DD58E18}" srcOrd="0" destOrd="0" presId="urn:microsoft.com/office/officeart/2005/8/layout/process2"/>
    <dgm:cxn modelId="{EF462FE8-FC70-43FE-BCAD-BAE6DB2390EB}" type="presOf" srcId="{437A0E2A-28A8-4096-8049-D3E47DE50037}" destId="{5212302D-C55B-4659-B9BA-CEE8C7B7260C}" srcOrd="0" destOrd="0" presId="urn:microsoft.com/office/officeart/2005/8/layout/process2"/>
    <dgm:cxn modelId="{ADC35682-6387-4150-ABB7-47C4D850C9DB}" srcId="{437A0E2A-28A8-4096-8049-D3E47DE50037}" destId="{BD4452E4-4518-4DBB-8E8A-99723508BFFC}" srcOrd="0" destOrd="0" parTransId="{E86F916B-3266-4430-9F16-5A78AE18A290}" sibTransId="{5470F8CA-7F4D-470B-B5EF-844DF1C5A606}"/>
    <dgm:cxn modelId="{33341DAA-108B-4C06-B3A3-DF93369FBADF}" type="presOf" srcId="{A4C2C4F1-3C5A-4AAE-8866-6D47F296C8C2}" destId="{D934A595-A0D6-4C74-B71B-773FB93D26E7}" srcOrd="1" destOrd="0" presId="urn:microsoft.com/office/officeart/2005/8/layout/process2"/>
    <dgm:cxn modelId="{DAAF047E-6B04-4765-9DC6-481E94E1C805}" srcId="{437A0E2A-28A8-4096-8049-D3E47DE50037}" destId="{81E03A53-E826-48A9-A553-EAFD30B9037F}" srcOrd="1" destOrd="0" parTransId="{74A30335-9330-42AA-BE36-A51D202CBA69}" sibTransId="{A4C2C4F1-3C5A-4AAE-8866-6D47F296C8C2}"/>
    <dgm:cxn modelId="{2E672E76-1A3D-40DD-8840-CF09FA4CEEB3}" type="presOf" srcId="{5470F8CA-7F4D-470B-B5EF-844DF1C5A606}" destId="{6E7399CF-4C5F-4A87-B7AB-8DA6AF1AA5C6}" srcOrd="1" destOrd="0" presId="urn:microsoft.com/office/officeart/2005/8/layout/process2"/>
    <dgm:cxn modelId="{D05E72F4-9729-4CE3-BE8B-BD8D40959926}" srcId="{437A0E2A-28A8-4096-8049-D3E47DE50037}" destId="{922AE485-79A1-4D5B-A0ED-12ED4DB415BE}" srcOrd="2" destOrd="0" parTransId="{870333AF-4570-4874-856D-AE11EB6D6607}" sibTransId="{2565ECA7-4317-4C67-85C5-91192558C39A}"/>
    <dgm:cxn modelId="{FFC136B1-0F76-4A79-BC42-70311345D235}" type="presOf" srcId="{5470F8CA-7F4D-470B-B5EF-844DF1C5A606}" destId="{7099F920-C026-473B-8994-53CA30F5B0AE}" srcOrd="0" destOrd="0" presId="urn:microsoft.com/office/officeart/2005/8/layout/process2"/>
    <dgm:cxn modelId="{5F499F45-596C-4FC7-926D-BB0C83B9772E}" type="presOf" srcId="{922AE485-79A1-4D5B-A0ED-12ED4DB415BE}" destId="{4156A3D5-CAAE-484B-977C-F67A731877A7}" srcOrd="0" destOrd="0" presId="urn:microsoft.com/office/officeart/2005/8/layout/process2"/>
    <dgm:cxn modelId="{C7099913-30F2-4596-9A57-575301EDE800}" type="presOf" srcId="{81E03A53-E826-48A9-A553-EAFD30B9037F}" destId="{A9DE3BA1-BEED-4E51-A623-5889809E3A7B}" srcOrd="0" destOrd="0" presId="urn:microsoft.com/office/officeart/2005/8/layout/process2"/>
    <dgm:cxn modelId="{D2303CE2-9AD5-444D-BEAC-ADE4C917126C}" type="presOf" srcId="{BD4452E4-4518-4DBB-8E8A-99723508BFFC}" destId="{FE9F1C55-F86E-4E44-A347-95FA109A6F1A}" srcOrd="0" destOrd="0" presId="urn:microsoft.com/office/officeart/2005/8/layout/process2"/>
    <dgm:cxn modelId="{2BF8AFD8-19B1-40AD-827D-2976DCA563E0}" type="presParOf" srcId="{5212302D-C55B-4659-B9BA-CEE8C7B7260C}" destId="{FE9F1C55-F86E-4E44-A347-95FA109A6F1A}" srcOrd="0" destOrd="0" presId="urn:microsoft.com/office/officeart/2005/8/layout/process2"/>
    <dgm:cxn modelId="{D21E44BD-FFCC-4CCF-9FEB-F26AB3168983}" type="presParOf" srcId="{5212302D-C55B-4659-B9BA-CEE8C7B7260C}" destId="{7099F920-C026-473B-8994-53CA30F5B0AE}" srcOrd="1" destOrd="0" presId="urn:microsoft.com/office/officeart/2005/8/layout/process2"/>
    <dgm:cxn modelId="{2FC25DA4-3DF0-476F-8A31-17E2C1467FD4}" type="presParOf" srcId="{7099F920-C026-473B-8994-53CA30F5B0AE}" destId="{6E7399CF-4C5F-4A87-B7AB-8DA6AF1AA5C6}" srcOrd="0" destOrd="0" presId="urn:microsoft.com/office/officeart/2005/8/layout/process2"/>
    <dgm:cxn modelId="{9CF458B5-7EFA-4847-8509-EECC42F6DB7C}" type="presParOf" srcId="{5212302D-C55B-4659-B9BA-CEE8C7B7260C}" destId="{A9DE3BA1-BEED-4E51-A623-5889809E3A7B}" srcOrd="2" destOrd="0" presId="urn:microsoft.com/office/officeart/2005/8/layout/process2"/>
    <dgm:cxn modelId="{39B7FA4A-31A0-4C17-A372-B96D1610AE4F}" type="presParOf" srcId="{5212302D-C55B-4659-B9BA-CEE8C7B7260C}" destId="{19EF7C3F-206E-4572-A879-4D0D9DD58E18}" srcOrd="3" destOrd="0" presId="urn:microsoft.com/office/officeart/2005/8/layout/process2"/>
    <dgm:cxn modelId="{D0A7ACF6-56C6-4680-B2D5-BDF15289803B}" type="presParOf" srcId="{19EF7C3F-206E-4572-A879-4D0D9DD58E18}" destId="{D934A595-A0D6-4C74-B71B-773FB93D26E7}" srcOrd="0" destOrd="0" presId="urn:microsoft.com/office/officeart/2005/8/layout/process2"/>
    <dgm:cxn modelId="{F9957B4D-9169-42EE-9833-4A1D7E7ED3FC}" type="presParOf" srcId="{5212302D-C55B-4659-B9BA-CEE8C7B7260C}" destId="{4156A3D5-CAAE-484B-977C-F67A731877A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68D103-F91B-432E-9208-1C0C75A001D9}">
      <dsp:nvSpPr>
        <dsp:cNvPr id="0" name=""/>
        <dsp:cNvSpPr/>
      </dsp:nvSpPr>
      <dsp:spPr>
        <a:xfrm>
          <a:off x="1398" y="0"/>
          <a:ext cx="6094601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700" kern="1200" dirty="0" err="1" smtClean="0"/>
            <a:t>Προεγχειρητική</a:t>
          </a:r>
          <a:r>
            <a:rPr lang="el-GR" sz="4700" kern="1200" dirty="0" smtClean="0"/>
            <a:t> αγωγή</a:t>
          </a:r>
          <a:endParaRPr lang="el-GR" sz="4700" kern="1200" dirty="0"/>
        </a:p>
      </dsp:txBody>
      <dsp:txXfrm>
        <a:off x="1398" y="0"/>
        <a:ext cx="6094601" cy="1281906"/>
      </dsp:txXfrm>
    </dsp:sp>
    <dsp:sp modelId="{783673A9-EA88-4481-9FCB-D7518C40B4FF}">
      <dsp:nvSpPr>
        <dsp:cNvPr id="0" name=""/>
        <dsp:cNvSpPr/>
      </dsp:nvSpPr>
      <dsp:spPr>
        <a:xfrm>
          <a:off x="23670" y="1383929"/>
          <a:ext cx="3981182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Λήψη ιστορικού</a:t>
          </a:r>
          <a:endParaRPr lang="el-GR" sz="2400" kern="1200" dirty="0"/>
        </a:p>
      </dsp:txBody>
      <dsp:txXfrm>
        <a:off x="23670" y="1383929"/>
        <a:ext cx="3981182" cy="1281906"/>
      </dsp:txXfrm>
    </dsp:sp>
    <dsp:sp modelId="{A70E3743-03DE-44EE-A392-631AEBAD41D4}">
      <dsp:nvSpPr>
        <dsp:cNvPr id="0" name=""/>
        <dsp:cNvSpPr/>
      </dsp:nvSpPr>
      <dsp:spPr>
        <a:xfrm>
          <a:off x="699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 ο ασθενής πάσχει από άλλες ασθένειες εκτός από αυτή που χειρουργείται</a:t>
          </a:r>
          <a:endParaRPr lang="el-GR" sz="1400" kern="1200" dirty="0"/>
        </a:p>
      </dsp:txBody>
      <dsp:txXfrm>
        <a:off x="699" y="2780633"/>
        <a:ext cx="1949648" cy="1281906"/>
      </dsp:txXfrm>
    </dsp:sp>
    <dsp:sp modelId="{8BF76B07-7CCE-47BD-91DF-9BF65993AD33}">
      <dsp:nvSpPr>
        <dsp:cNvPr id="0" name=""/>
        <dsp:cNvSpPr/>
      </dsp:nvSpPr>
      <dsp:spPr>
        <a:xfrm>
          <a:off x="2032233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 παίρνει συστηματικά  φάρμακα και ποια</a:t>
          </a:r>
          <a:endParaRPr lang="el-GR" sz="1400" kern="1200" dirty="0"/>
        </a:p>
      </dsp:txBody>
      <dsp:txXfrm>
        <a:off x="2032233" y="2780633"/>
        <a:ext cx="1949648" cy="1281906"/>
      </dsp:txXfrm>
    </dsp:sp>
    <dsp:sp modelId="{D76D8D6B-811C-481A-93FC-AF26DE84A3DF}">
      <dsp:nvSpPr>
        <dsp:cNvPr id="0" name=""/>
        <dsp:cNvSpPr/>
      </dsp:nvSpPr>
      <dsp:spPr>
        <a:xfrm>
          <a:off x="4146351" y="1383929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Ψυχολογική υποστήριξη ασθενούς</a:t>
          </a:r>
          <a:endParaRPr lang="el-GR" sz="2400" kern="1200" dirty="0"/>
        </a:p>
      </dsp:txBody>
      <dsp:txXfrm>
        <a:off x="4146351" y="1383929"/>
        <a:ext cx="1949648" cy="1281906"/>
      </dsp:txXfrm>
    </dsp:sp>
    <dsp:sp modelId="{8971CEFE-10FC-4F36-BB4F-D4CD04AD8840}">
      <dsp:nvSpPr>
        <dsp:cNvPr id="0" name=""/>
        <dsp:cNvSpPr/>
      </dsp:nvSpPr>
      <dsp:spPr>
        <a:xfrm>
          <a:off x="4145652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  έχει χειρουργηθεί στο παρελθόν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 έχει εμφανίσει αλλεργία( κυρίως  φαρμακευτική)</a:t>
          </a:r>
          <a:endParaRPr lang="el-GR" sz="1400" kern="1200" dirty="0"/>
        </a:p>
      </dsp:txBody>
      <dsp:txXfrm>
        <a:off x="4145652" y="2780633"/>
        <a:ext cx="1949648" cy="12819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66DB73-C37F-4376-9B2F-DD967D73C7A8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Γενική εξέταση ούρων</a:t>
          </a:r>
          <a:endParaRPr lang="el-GR" sz="1800" kern="1200" dirty="0"/>
        </a:p>
      </dsp:txBody>
      <dsp:txXfrm>
        <a:off x="1145634" y="1137"/>
        <a:ext cx="1649536" cy="1649536"/>
      </dsp:txXfrm>
    </dsp:sp>
    <dsp:sp modelId="{10A91EFE-3B4D-4903-8BB0-9BFA677188B4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kern="1200"/>
        </a:p>
      </dsp:txBody>
      <dsp:txXfrm>
        <a:off x="1492036" y="1784615"/>
        <a:ext cx="956731" cy="956731"/>
      </dsp:txXfrm>
    </dsp:sp>
    <dsp:sp modelId="{37AA95C3-77A4-49BB-85A6-CBCD0F55EFC7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Μέτρηση της ουρίας και της </a:t>
          </a:r>
          <a:r>
            <a:rPr lang="el-GR" sz="1800" kern="1200" dirty="0" err="1" smtClean="0"/>
            <a:t>κρεατινίνης</a:t>
          </a:r>
          <a:endParaRPr lang="el-GR" sz="1800" kern="1200" dirty="0"/>
        </a:p>
      </dsp:txBody>
      <dsp:txXfrm>
        <a:off x="1145634" y="2875289"/>
        <a:ext cx="1649536" cy="1649536"/>
      </dsp:txXfrm>
    </dsp:sp>
    <dsp:sp modelId="{0F38DC1A-7A18-4D69-867B-19E1EFECF11C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kern="1200"/>
        </a:p>
      </dsp:txBody>
      <dsp:txXfrm>
        <a:off x="3042601" y="1956167"/>
        <a:ext cx="524552" cy="613627"/>
      </dsp:txXfrm>
    </dsp:sp>
    <dsp:sp modelId="{629249E9-1A31-43B1-B0BE-0F0B61D3D66F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Αξιόπιστος έλεγχος της νεφρικής λειτουργίας</a:t>
          </a:r>
          <a:endParaRPr lang="el-GR" sz="3600" kern="1200" dirty="0"/>
        </a:p>
      </dsp:txBody>
      <dsp:txXfrm>
        <a:off x="3784892" y="613444"/>
        <a:ext cx="3299073" cy="32990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9F1C55-F86E-4E44-A347-95FA109A6F1A}">
      <dsp:nvSpPr>
        <dsp:cNvPr id="0" name=""/>
        <dsp:cNvSpPr/>
      </dsp:nvSpPr>
      <dsp:spPr>
        <a:xfrm>
          <a:off x="2551928" y="0"/>
          <a:ext cx="312574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err="1" smtClean="0"/>
            <a:t>Προεγχειριτική</a:t>
          </a:r>
          <a:r>
            <a:rPr lang="el-GR" sz="1300" kern="1200" dirty="0" smtClean="0"/>
            <a:t> προετοιμασία</a:t>
          </a:r>
          <a:endParaRPr lang="el-GR" sz="1300" kern="1200" dirty="0"/>
        </a:p>
      </dsp:txBody>
      <dsp:txXfrm>
        <a:off x="2551928" y="0"/>
        <a:ext cx="3125743" cy="1131490"/>
      </dsp:txXfrm>
    </dsp:sp>
    <dsp:sp modelId="{7099F920-C026-473B-8994-53CA30F5B0AE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5400000">
        <a:off x="3902645" y="1159778"/>
        <a:ext cx="424309" cy="509170"/>
      </dsp:txXfrm>
    </dsp:sp>
    <dsp:sp modelId="{A9DE3BA1-BEED-4E51-A623-5889809E3A7B}">
      <dsp:nvSpPr>
        <dsp:cNvPr id="0" name=""/>
        <dsp:cNvSpPr/>
      </dsp:nvSpPr>
      <dsp:spPr>
        <a:xfrm>
          <a:off x="2551928" y="1697236"/>
          <a:ext cx="312574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Λήψη ιστορικού</a:t>
          </a:r>
          <a:endParaRPr lang="el-GR" sz="1300" kern="1200" dirty="0"/>
        </a:p>
      </dsp:txBody>
      <dsp:txXfrm>
        <a:off x="2551928" y="1697236"/>
        <a:ext cx="3125743" cy="1131490"/>
      </dsp:txXfrm>
    </dsp:sp>
    <dsp:sp modelId="{19EF7C3F-206E-4572-A879-4D0D9DD58E18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 rot="5400000">
        <a:off x="3902645" y="2857014"/>
        <a:ext cx="424309" cy="509170"/>
      </dsp:txXfrm>
    </dsp:sp>
    <dsp:sp modelId="{4156A3D5-CAAE-484B-977C-F67A731877A7}">
      <dsp:nvSpPr>
        <dsp:cNvPr id="0" name=""/>
        <dsp:cNvSpPr/>
      </dsp:nvSpPr>
      <dsp:spPr>
        <a:xfrm>
          <a:off x="2551928" y="3394472"/>
          <a:ext cx="312574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Αιματολογικός έλεγχος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Γενική εξέταση ούρων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Ακτινογραφία θώρακος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Καρδιογράφημα και καρδιολογική εξέταση</a:t>
          </a:r>
          <a:endParaRPr lang="el-GR" sz="1300" kern="1200" dirty="0"/>
        </a:p>
      </dsp:txBody>
      <dsp:txXfrm>
        <a:off x="2551928" y="3394472"/>
        <a:ext cx="3125743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26AB-3DCA-4D54-BC69-B82032E8C47C}" type="datetimeFigureOut">
              <a:rPr lang="el-GR" smtClean="0"/>
              <a:pPr/>
              <a:t>25/12/2010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514F-BA2D-48FF-96B8-71A07539427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Μαγιόγλου</a:t>
            </a:r>
            <a:r>
              <a:rPr lang="el-GR" dirty="0" smtClean="0"/>
              <a:t> Παναγιώτα</a:t>
            </a:r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ΑΣΠΑΙΤΕ 2010</a:t>
            </a:r>
            <a:endParaRPr lang="el-GR" dirty="0"/>
          </a:p>
        </p:txBody>
      </p:sp>
      <p:pic>
        <p:nvPicPr>
          <p:cNvPr id="1026" name="Picture 2" descr="C:\Documents and Settings\admin\Τα έγγραφά μου\Οι εικόνες μου\ΆΘΡΩΠ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764704"/>
            <a:ext cx="5400600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Documents and Settings\admin\Τα έγγραφά μου\Οι εικόνες μου\λουλούδ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2477"/>
            <a:ext cx="7704856" cy="577483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268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0" name="9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εξετάσεις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Αιματολογικός έλεγχος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Γενική ούρων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Ακτινογραφία θώρακος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Καρδιογράφημα και καρδιολογική εξέταση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l-GR" dirty="0" err="1" smtClean="0"/>
              <a:t>ιματολογικός</a:t>
            </a:r>
            <a:r>
              <a:rPr lang="el-GR" dirty="0" smtClean="0"/>
              <a:t>  Έλεγχος 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Γενική αίματος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Ομάδα αίματος – </a:t>
            </a:r>
            <a:r>
              <a:rPr lang="en-US" dirty="0" smtClean="0"/>
              <a:t>Rhesus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Σάκχαρο αίματος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Ουρία και </a:t>
            </a:r>
            <a:r>
              <a:rPr lang="el-GR" dirty="0" err="1" smtClean="0"/>
              <a:t>κρεατινίνη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Ηλεκτρολύτες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Χρόνος προθρομβίνης και χρόνος μερικής </a:t>
            </a:r>
            <a:r>
              <a:rPr lang="el-GR" dirty="0" err="1" smtClean="0"/>
              <a:t>θρομβοπλαστίνης</a:t>
            </a:r>
            <a:endParaRPr lang="el-GR" dirty="0" smtClean="0"/>
          </a:p>
        </p:txBody>
      </p:sp>
      <p:pic>
        <p:nvPicPr>
          <p:cNvPr id="1026" name="Picture 2" descr="C:\Documents and Settings\admin\Τα έγγραφά μου\Οι εικόνες μου\αιμ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00808"/>
            <a:ext cx="3312368" cy="23233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ούρων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259632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Ακτινογραφία θώρακος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Γίνεται σε όλους τους ασθενείς και δίνει πληροφορίες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l-GR" dirty="0" smtClean="0"/>
              <a:t>α</a:t>
            </a:r>
            <a:r>
              <a:rPr lang="en-US" dirty="0" smtClean="0"/>
              <a:t>) </a:t>
            </a:r>
            <a:r>
              <a:rPr lang="el-GR" dirty="0" smtClean="0"/>
              <a:t>αναπνευστικό σύστημα </a:t>
            </a:r>
            <a:r>
              <a:rPr lang="en-US" dirty="0" smtClean="0"/>
              <a:t>( </a:t>
            </a:r>
            <a:r>
              <a:rPr lang="el-GR" dirty="0" smtClean="0"/>
              <a:t>πνεύμονες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β</a:t>
            </a:r>
            <a:r>
              <a:rPr lang="en-US" dirty="0" smtClean="0"/>
              <a:t>)</a:t>
            </a:r>
            <a:r>
              <a:rPr lang="el-GR" dirty="0" smtClean="0"/>
              <a:t> καρδιά ( μέγεθος , σχήμα) 	</a:t>
            </a:r>
            <a:endParaRPr lang="el-GR" dirty="0"/>
          </a:p>
        </p:txBody>
      </p:sp>
      <p:pic>
        <p:nvPicPr>
          <p:cNvPr id="1026" name="Picture 2" descr="C:\Documents and Settings\admin\Τα έγγραφά μου\β1\Μαγιόγλου Παναγιώτα\ακτινογραφί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933056"/>
            <a:ext cx="5610572" cy="27614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Καρδιογράφημα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Γίνεται σε όλους τους ασθενείς για τους παρακάτω λόγους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	α) για τον έλεγχο της καρδιακής λειτουργίας, επειδή τα περισσότερα αναισθησιολογικά φάρμακα δρουν στο μυοκάρδιο</a:t>
            </a:r>
          </a:p>
          <a:p>
            <a:pPr>
              <a:buNone/>
            </a:pPr>
            <a:r>
              <a:rPr lang="el-GR" dirty="0" smtClean="0"/>
              <a:t>	β) για τον έλεγχο ασθενών που έχουν προβλήματα καρδιάς</a:t>
            </a:r>
            <a:endParaRPr lang="el-GR" dirty="0"/>
          </a:p>
        </p:txBody>
      </p:sp>
      <p:pic>
        <p:nvPicPr>
          <p:cNvPr id="1026" name="Picture 2" descr="C:\Documents and Settings\admin\Τα έγγραφά μου\β1\Μαγιόγλου Παναγιώτα\καρδιογράφημα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9450" y="5085184"/>
            <a:ext cx="3739014" cy="13586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Προετοιμασία του ασθενούς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Ειδική δίαιτα για να αδειάσει το έντερο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Αποφυγή λήψης στερεάς τροφής 12 ώρες πριν το χειρουργείο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Αποφυγή λήψης υγρών 8 ώρες πριν το χειρουργείο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Ευπρεπισμός του χειρουργικού πεδίου λίγο πριν </a:t>
            </a:r>
            <a:r>
              <a:rPr lang="el-GR" smtClean="0"/>
              <a:t>το χειρουργείο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Ανακεφαλαίωση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164</Words>
  <Application>Microsoft Office PowerPoint</Application>
  <PresentationFormat>Προβολή στην οθόνη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Μαγιόγλου Παναγιώτα</vt:lpstr>
      <vt:lpstr>Διαφάνεια 2</vt:lpstr>
      <vt:lpstr>Γενικές εξετάσεις</vt:lpstr>
      <vt:lpstr>Aιματολογικός  Έλεγχος  </vt:lpstr>
      <vt:lpstr>Γενική ούρων</vt:lpstr>
      <vt:lpstr>Ακτινογραφία θώρακος</vt:lpstr>
      <vt:lpstr>Καρδιογράφημα</vt:lpstr>
      <vt:lpstr>Προετοιμασία του ασθενούς</vt:lpstr>
      <vt:lpstr>Ανακεφαλαίωση</vt:lpstr>
      <vt:lpstr>Διαφάνεια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 user</dc:creator>
  <cp:lastModifiedBy>pc user</cp:lastModifiedBy>
  <cp:revision>60</cp:revision>
  <dcterms:created xsi:type="dcterms:W3CDTF">2010-12-24T10:27:30Z</dcterms:created>
  <dcterms:modified xsi:type="dcterms:W3CDTF">2010-12-25T08:56:04Z</dcterms:modified>
</cp:coreProperties>
</file>