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645A-D22E-45BA-8BD6-8DC9DE780348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16C4-906C-4061-BB09-303754EED03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CB5B0-6EE3-4A44-B8DB-51F229423E2A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E90AB-07F0-46F4-B6A6-F47BAFBE9230}" type="datetimeFigureOut">
              <a:rPr lang="el-GR" smtClean="0"/>
              <a:pPr/>
              <a:t>22/3/2011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B20A9-BAF7-47A7-8C4C-ED4D6B38067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857232"/>
            <a:ext cx="8543956" cy="578647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3400" dirty="0" smtClean="0">
              <a:latin typeface="Arial Black" pitchFamily="34" charset="0"/>
            </a:endParaRPr>
          </a:p>
          <a:p>
            <a:pPr>
              <a:buNone/>
            </a:pPr>
            <a:endParaRPr lang="el-GR" sz="34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3400" dirty="0" smtClean="0">
                <a:latin typeface="Arial Black" pitchFamily="34" charset="0"/>
              </a:rPr>
              <a:t> </a:t>
            </a:r>
            <a:r>
              <a:rPr lang="el-GR" sz="2300" dirty="0" smtClean="0">
                <a:latin typeface="Arial Black" pitchFamily="34" charset="0"/>
              </a:rPr>
              <a:t>1) Αναφέρατε τρεις κατηγορίες ρυπαντών</a:t>
            </a:r>
          </a:p>
          <a:p>
            <a:pPr>
              <a:buNone/>
            </a:pPr>
            <a:r>
              <a:rPr lang="el-GR" sz="2300" dirty="0" smtClean="0">
                <a:latin typeface="Arial Black" pitchFamily="34" charset="0"/>
              </a:rPr>
              <a:t>       α)……………………………..,β)……………………………,γ)………………………</a:t>
            </a:r>
          </a:p>
          <a:p>
            <a:pPr>
              <a:buNone/>
            </a:pPr>
            <a:endParaRPr lang="el-GR" sz="2300" dirty="0" smtClean="0">
              <a:latin typeface="Arial Black" pitchFamily="34" charset="0"/>
            </a:endParaRPr>
          </a:p>
          <a:p>
            <a:pPr>
              <a:buNone/>
            </a:pPr>
            <a:endParaRPr lang="el-GR" sz="2300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sz="2300" dirty="0" smtClean="0">
                <a:latin typeface="Arial Black" pitchFamily="34" charset="0"/>
              </a:rPr>
              <a:t> 2) Αναφέρατε πώς ορίζεται ο βαθμός ευτροφισμού  του νερού</a:t>
            </a:r>
          </a:p>
          <a:p>
            <a:pPr>
              <a:buNone/>
            </a:pPr>
            <a:r>
              <a:rPr lang="el-GR" sz="23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endParaRPr lang="el-GR" sz="2300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sz="2300" dirty="0" smtClean="0">
                <a:latin typeface="Arial Black" pitchFamily="34" charset="0"/>
              </a:rPr>
              <a:t> 3) Επιλέξτε την σωστή απάντηση</a:t>
            </a:r>
          </a:p>
          <a:p>
            <a:pPr lvl="0">
              <a:buNone/>
            </a:pPr>
            <a:endParaRPr lang="el-GR" sz="2300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sz="2300" dirty="0" smtClean="0">
                <a:latin typeface="Arial Black" pitchFamily="34" charset="0"/>
              </a:rPr>
              <a:t>    Για την διατήρηση της ζωής των ψαριών απαιτείται συγκέντρωση οξυγόνου </a:t>
            </a:r>
          </a:p>
          <a:p>
            <a:pPr lvl="0">
              <a:buNone/>
            </a:pPr>
            <a:endParaRPr lang="el-GR" sz="2300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sz="2300" dirty="0" smtClean="0">
                <a:latin typeface="Arial Black" pitchFamily="34" charset="0"/>
              </a:rPr>
              <a:t>α) 1-2 </a:t>
            </a:r>
            <a:r>
              <a:rPr lang="en-US" sz="2300" dirty="0" smtClean="0">
                <a:latin typeface="Arial Black" pitchFamily="34" charset="0"/>
              </a:rPr>
              <a:t>ppm</a:t>
            </a:r>
          </a:p>
          <a:p>
            <a:pPr lvl="0">
              <a:buNone/>
            </a:pPr>
            <a:r>
              <a:rPr lang="el-GR" sz="2300" dirty="0" smtClean="0">
                <a:latin typeface="Arial Black" pitchFamily="34" charset="0"/>
              </a:rPr>
              <a:t>β) 2-4 </a:t>
            </a:r>
            <a:r>
              <a:rPr lang="en-US" sz="2300" dirty="0" smtClean="0">
                <a:latin typeface="Arial Black" pitchFamily="34" charset="0"/>
              </a:rPr>
              <a:t>ppm</a:t>
            </a:r>
            <a:endParaRPr lang="el-GR" sz="2300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sz="2300" dirty="0" smtClean="0">
                <a:latin typeface="Arial Black" pitchFamily="34" charset="0"/>
              </a:rPr>
              <a:t>γ) 4-6 </a:t>
            </a:r>
            <a:r>
              <a:rPr lang="en-US" sz="2300" dirty="0" smtClean="0">
                <a:latin typeface="Arial Black" pitchFamily="34" charset="0"/>
              </a:rPr>
              <a:t>ppm</a:t>
            </a:r>
            <a:endParaRPr lang="el-GR" sz="2300" dirty="0" smtClean="0">
              <a:latin typeface="Arial Black" pitchFamily="34" charset="0"/>
            </a:endParaRPr>
          </a:p>
          <a:p>
            <a:pPr lvl="0">
              <a:buNone/>
            </a:pPr>
            <a:r>
              <a:rPr lang="el-GR" sz="2300" dirty="0" smtClean="0">
                <a:latin typeface="Arial Black" pitchFamily="34" charset="0"/>
              </a:rPr>
              <a:t>δ)6-8</a:t>
            </a:r>
            <a:r>
              <a:rPr lang="en-US" sz="2300" dirty="0" smtClean="0">
                <a:latin typeface="Arial Black" pitchFamily="34" charset="0"/>
              </a:rPr>
              <a:t> ppm</a:t>
            </a:r>
            <a:endParaRPr lang="el-GR" sz="2300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sz="2300" dirty="0" smtClean="0">
                <a:latin typeface="Arial Black" pitchFamily="34" charset="0"/>
              </a:rPr>
              <a:t> </a:t>
            </a:r>
          </a:p>
          <a:p>
            <a:pPr>
              <a:buNone/>
            </a:pPr>
            <a:r>
              <a:rPr lang="el-GR" sz="2300" dirty="0" smtClean="0">
                <a:latin typeface="Arial Black" pitchFamily="34" charset="0"/>
              </a:rPr>
              <a:t> </a:t>
            </a:r>
            <a:endParaRPr lang="el-GR" sz="2300" dirty="0">
              <a:latin typeface="Arial Black" pitchFamily="34" charset="0"/>
            </a:endParaRPr>
          </a:p>
        </p:txBody>
      </p:sp>
      <p:pic>
        <p:nvPicPr>
          <p:cNvPr id="5" name="4 - Εικόν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0"/>
            <a:ext cx="9334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- Εικόνα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572008"/>
            <a:ext cx="27241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Ορθογώνιο"/>
          <p:cNvSpPr/>
          <p:nvPr/>
        </p:nvSpPr>
        <p:spPr>
          <a:xfrm>
            <a:off x="1928794" y="0"/>
            <a:ext cx="64294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 Black" pitchFamily="34" charset="0"/>
              </a:rPr>
              <a:t>                               </a:t>
            </a:r>
            <a:endParaRPr lang="el-GR" dirty="0" smtClean="0">
              <a:latin typeface="Arial Black" pitchFamily="34" charset="0"/>
            </a:endParaRPr>
          </a:p>
          <a:p>
            <a:pPr>
              <a:buNone/>
            </a:pPr>
            <a:r>
              <a:rPr lang="el-GR" b="1" dirty="0" smtClean="0">
                <a:latin typeface="Arial Black" pitchFamily="34" charset="0"/>
              </a:rPr>
              <a:t>                  </a:t>
            </a:r>
            <a:r>
              <a:rPr lang="en-US" b="1" dirty="0" smtClean="0">
                <a:latin typeface="Arial Black" pitchFamily="34" charset="0"/>
              </a:rPr>
              <a:t> </a:t>
            </a:r>
            <a:r>
              <a:rPr lang="el-GR" sz="2800" b="1" smtClean="0">
                <a:latin typeface="Arial Black" pitchFamily="34" charset="0"/>
              </a:rPr>
              <a:t>ΑΣΚΗΣΗ </a:t>
            </a:r>
            <a:endParaRPr lang="el-GR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Προβολή στην οθόνη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Fujitsu</dc:creator>
  <cp:lastModifiedBy>Fujitsu</cp:lastModifiedBy>
  <cp:revision>2</cp:revision>
  <dcterms:created xsi:type="dcterms:W3CDTF">2011-03-22T11:18:18Z</dcterms:created>
  <dcterms:modified xsi:type="dcterms:W3CDTF">2011-03-22T11:20:05Z</dcterms:modified>
</cp:coreProperties>
</file>