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E1D7-2E60-43A7-AFC5-789735999C6E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FA79-1E53-40DA-A55F-6572C5B3B5D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l-GR" sz="4400" dirty="0" smtClean="0">
                <a:latin typeface="Arial Black" pitchFamily="34" charset="0"/>
              </a:rPr>
              <a:t> </a:t>
            </a:r>
            <a:r>
              <a:rPr lang="el-GR" sz="1600" dirty="0" smtClean="0">
                <a:solidFill>
                  <a:schemeClr val="tx1"/>
                </a:solidFill>
                <a:latin typeface="Arial Black" pitchFamily="34" charset="0"/>
              </a:rPr>
              <a:t>1) Αναφέρατε δύο παράγοντες </a:t>
            </a:r>
            <a:r>
              <a:rPr lang="el-GR" sz="1600" dirty="0" err="1" smtClean="0">
                <a:solidFill>
                  <a:schemeClr val="tx1"/>
                </a:solidFill>
                <a:latin typeface="Arial Black" pitchFamily="34" charset="0"/>
              </a:rPr>
              <a:t>εδαφογένεσης</a:t>
            </a:r>
            <a:r>
              <a:rPr lang="el-GR" sz="16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l-GR" sz="1600" dirty="0" smtClean="0">
                <a:solidFill>
                  <a:schemeClr val="tx1"/>
                </a:solidFill>
                <a:latin typeface="Arial Black" pitchFamily="34" charset="0"/>
              </a:rPr>
              <a:t>   α)……………………………..,β)……………………………,γ)………………………</a:t>
            </a:r>
          </a:p>
          <a:p>
            <a:pPr>
              <a:buNone/>
            </a:pPr>
            <a:endParaRPr lang="el-GR" sz="1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None/>
            </a:pPr>
            <a:endParaRPr lang="el-GR" sz="1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714480" y="142852"/>
            <a:ext cx="59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chemeClr val="tx1"/>
                </a:solidFill>
                <a:latin typeface="Arial Black" pitchFamily="34" charset="0"/>
              </a:rPr>
              <a:t>ΑΣΚΗΣΗ </a:t>
            </a:r>
            <a:r>
              <a:rPr lang="el-GR" sz="1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l-GR" sz="1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l-GR" sz="1400" dirty="0" smtClean="0">
                <a:solidFill>
                  <a:schemeClr val="tx1"/>
                </a:solidFill>
                <a:latin typeface="Arial Black" pitchFamily="34" charset="0"/>
              </a:rPr>
              <a:t>       </a:t>
            </a: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el-GR" sz="1400" dirty="0" smtClean="0">
                <a:solidFill>
                  <a:schemeClr val="tx1"/>
                </a:solidFill>
                <a:latin typeface="Arial Black" pitchFamily="34" charset="0"/>
              </a:rPr>
              <a:t>      </a:t>
            </a: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l-GR" sz="1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l-GR" sz="1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l-GR" sz="1400" dirty="0" smtClean="0">
                <a:solidFill>
                  <a:schemeClr val="tx1"/>
                </a:solidFill>
                <a:latin typeface="Arial Black" pitchFamily="34" charset="0"/>
              </a:rPr>
              <a:t> </a:t>
            </a:r>
            <a:r>
              <a:rPr lang="en-US" sz="1400" b="1" dirty="0" smtClean="0">
                <a:solidFill>
                  <a:schemeClr val="tx1"/>
                </a:solidFill>
                <a:latin typeface="Arial Black" pitchFamily="34" charset="0"/>
              </a:rPr>
              <a:t>           </a:t>
            </a:r>
            <a:r>
              <a:rPr lang="el-GR" sz="1400" b="1" dirty="0" smtClean="0">
                <a:solidFill>
                  <a:schemeClr val="tx1"/>
                </a:solidFill>
                <a:latin typeface="Arial Black" pitchFamily="34" charset="0"/>
              </a:rPr>
              <a:t>       </a:t>
            </a:r>
            <a:endParaRPr lang="el-GR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l-GR" sz="1200" b="1" dirty="0" smtClean="0">
                <a:latin typeface="Arial Black" pitchFamily="34" charset="0"/>
              </a:rPr>
              <a:t>                  </a:t>
            </a:r>
            <a:r>
              <a:rPr lang="en-US" sz="1200" b="1" dirty="0" smtClean="0">
                <a:latin typeface="Arial Black" pitchFamily="34" charset="0"/>
              </a:rPr>
              <a:t> </a:t>
            </a:r>
            <a:endParaRPr lang="el-GR" sz="1200" dirty="0" smtClean="0">
              <a:latin typeface="Arial Black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57158" y="2610683"/>
            <a:ext cx="8072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 </a:t>
            </a: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2) Πως ορίζεται η ηλικία του εδάφους.</a:t>
            </a:r>
          </a:p>
          <a:p>
            <a:pPr>
              <a:buNone/>
            </a:pPr>
            <a:r>
              <a:rPr lang="el-GR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endParaRPr lang="el-GR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 3) Επιλέξτε την σωστή απάντηση</a:t>
            </a:r>
          </a:p>
          <a:p>
            <a:pPr lvl="0">
              <a:buNone/>
            </a:pPr>
            <a:endParaRPr lang="el-GR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 Το υπέδαφος φτάνει κάτω από το έδαφος</a:t>
            </a: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 </a:t>
            </a: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α) 1,5-2 </a:t>
            </a:r>
            <a:r>
              <a:rPr lang="en-US" dirty="0" smtClean="0">
                <a:latin typeface="Arial Black" pitchFamily="34" charset="0"/>
              </a:rPr>
              <a:t>m</a:t>
            </a: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β) 2-4 </a:t>
            </a:r>
            <a:r>
              <a:rPr lang="en-US" dirty="0" smtClean="0">
                <a:latin typeface="Arial Black" pitchFamily="34" charset="0"/>
              </a:rPr>
              <a:t>m</a:t>
            </a:r>
            <a:endParaRPr lang="el-GR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γ) 4-6 </a:t>
            </a:r>
            <a:r>
              <a:rPr lang="en-US" dirty="0" smtClean="0">
                <a:latin typeface="Arial Black" pitchFamily="34" charset="0"/>
              </a:rPr>
              <a:t>m</a:t>
            </a:r>
            <a:endParaRPr lang="el-GR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dirty="0" smtClean="0">
                <a:latin typeface="Arial Black" pitchFamily="34" charset="0"/>
              </a:rPr>
              <a:t>δ)6-8</a:t>
            </a:r>
            <a:r>
              <a:rPr lang="en-US" dirty="0" smtClean="0">
                <a:latin typeface="Arial Black" pitchFamily="34" charset="0"/>
              </a:rPr>
              <a:t> m</a:t>
            </a:r>
            <a:endParaRPr lang="el-GR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dirty="0" smtClean="0">
                <a:latin typeface="Arial Black" pitchFamily="34" charset="0"/>
              </a:rPr>
              <a:t> </a:t>
            </a:r>
          </a:p>
        </p:txBody>
      </p:sp>
      <p:pic>
        <p:nvPicPr>
          <p:cNvPr id="6" name="5 - Εικόνα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929198"/>
            <a:ext cx="1571636" cy="151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Προβολή στην οθόνη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ΑΣΚΗΣΗ                                      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                                                         </dc:title>
  <dc:creator>Fujitsu</dc:creator>
  <cp:lastModifiedBy>Fujitsu</cp:lastModifiedBy>
  <cp:revision>1</cp:revision>
  <dcterms:created xsi:type="dcterms:W3CDTF">2011-03-22T11:23:11Z</dcterms:created>
  <dcterms:modified xsi:type="dcterms:W3CDTF">2011-03-22T11:23:35Z</dcterms:modified>
</cp:coreProperties>
</file>