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7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EAFBF-486C-4920-A3A5-85DDA4D3520C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C5621E2F-5D9E-4FC9-9FF5-93E6B0F801AF}">
      <dgm:prSet phldrT="[Κείμενο]" custT="1"/>
      <dgm:spPr/>
      <dgm:t>
        <a:bodyPr/>
        <a:lstStyle/>
        <a:p>
          <a:r>
            <a:rPr lang="el-GR" sz="1600" b="1" dirty="0" smtClean="0">
              <a:latin typeface="Arial" pitchFamily="34" charset="0"/>
              <a:cs typeface="Arial" pitchFamily="34" charset="0"/>
            </a:rPr>
            <a:t>Ασφαλής Προσέγγιση</a:t>
          </a:r>
          <a:endParaRPr lang="el-GR" sz="1600" b="1" dirty="0">
            <a:latin typeface="Arial" pitchFamily="34" charset="0"/>
            <a:cs typeface="Arial" pitchFamily="34" charset="0"/>
          </a:endParaRPr>
        </a:p>
      </dgm:t>
    </dgm:pt>
    <dgm:pt modelId="{C717A810-FC65-4FF4-A866-26D8F86ADAEF}" type="parTrans" cxnId="{DBA326F7-6DB2-4B3A-92DF-DBBF033228AA}">
      <dgm:prSet/>
      <dgm:spPr/>
      <dgm:t>
        <a:bodyPr/>
        <a:lstStyle/>
        <a:p>
          <a:endParaRPr lang="el-GR"/>
        </a:p>
      </dgm:t>
    </dgm:pt>
    <dgm:pt modelId="{68EA621F-9D01-4846-B812-A02F33C6A1E0}" type="sibTrans" cxnId="{DBA326F7-6DB2-4B3A-92DF-DBBF033228AA}">
      <dgm:prSet/>
      <dgm:spPr/>
      <dgm:t>
        <a:bodyPr/>
        <a:lstStyle/>
        <a:p>
          <a:endParaRPr lang="el-GR"/>
        </a:p>
      </dgm:t>
    </dgm:pt>
    <dgm:pt modelId="{AD867826-DD1E-4A63-AF00-A2674A6A6B37}">
      <dgm:prSet phldrT="[Κείμενο]" custT="1"/>
      <dgm:spPr/>
      <dgm:t>
        <a:bodyPr/>
        <a:lstStyle/>
        <a:p>
          <a:r>
            <a:rPr lang="el-GR" sz="1800" b="1" dirty="0" smtClean="0">
              <a:latin typeface="Arial" pitchFamily="34" charset="0"/>
              <a:cs typeface="Arial" pitchFamily="34" charset="0"/>
            </a:rPr>
            <a:t>Έλεγχος Αντίδρασης</a:t>
          </a:r>
          <a:endParaRPr lang="el-GR" sz="1800" b="1" dirty="0">
            <a:latin typeface="Arial" pitchFamily="34" charset="0"/>
            <a:cs typeface="Arial" pitchFamily="34" charset="0"/>
          </a:endParaRPr>
        </a:p>
      </dgm:t>
    </dgm:pt>
    <dgm:pt modelId="{77F4CA10-B948-4948-86D6-ED7F7F171C70}" type="parTrans" cxnId="{E8D0E010-23E8-494A-B150-EB514D6BC07B}">
      <dgm:prSet/>
      <dgm:spPr/>
      <dgm:t>
        <a:bodyPr/>
        <a:lstStyle/>
        <a:p>
          <a:endParaRPr lang="el-GR"/>
        </a:p>
      </dgm:t>
    </dgm:pt>
    <dgm:pt modelId="{E649F782-205F-43F7-ACC1-F56C0C98835D}" type="sibTrans" cxnId="{E8D0E010-23E8-494A-B150-EB514D6BC07B}">
      <dgm:prSet/>
      <dgm:spPr/>
      <dgm:t>
        <a:bodyPr/>
        <a:lstStyle/>
        <a:p>
          <a:endParaRPr lang="el-GR"/>
        </a:p>
      </dgm:t>
    </dgm:pt>
    <dgm:pt modelId="{9C84AA1B-C9F9-4C3E-A78D-4CF21998A804}">
      <dgm:prSet phldrT="[Κείμενο]" custT="1"/>
      <dgm:spPr/>
      <dgm:t>
        <a:bodyPr/>
        <a:lstStyle/>
        <a:p>
          <a:r>
            <a:rPr lang="el-GR" sz="2200" b="1" dirty="0" smtClean="0">
              <a:latin typeface="Arial" pitchFamily="34" charset="0"/>
              <a:cs typeface="Arial" pitchFamily="34" charset="0"/>
            </a:rPr>
            <a:t>Κλήση για Βοήθεια</a:t>
          </a:r>
          <a:endParaRPr lang="el-GR" sz="2200" b="1" dirty="0">
            <a:latin typeface="Arial" pitchFamily="34" charset="0"/>
            <a:cs typeface="Arial" pitchFamily="34" charset="0"/>
          </a:endParaRPr>
        </a:p>
      </dgm:t>
    </dgm:pt>
    <dgm:pt modelId="{03046368-8DAF-493A-BE20-E436860D9869}" type="parTrans" cxnId="{49D0D4B0-7EA5-4A66-A75E-FF339B5F2CBC}">
      <dgm:prSet/>
      <dgm:spPr/>
      <dgm:t>
        <a:bodyPr/>
        <a:lstStyle/>
        <a:p>
          <a:endParaRPr lang="el-GR"/>
        </a:p>
      </dgm:t>
    </dgm:pt>
    <dgm:pt modelId="{7AA92971-0C4F-4291-8FF7-C4A86DD1C14F}" type="sibTrans" cxnId="{49D0D4B0-7EA5-4A66-A75E-FF339B5F2CBC}">
      <dgm:prSet/>
      <dgm:spPr/>
      <dgm:t>
        <a:bodyPr/>
        <a:lstStyle/>
        <a:p>
          <a:endParaRPr lang="el-GR"/>
        </a:p>
      </dgm:t>
    </dgm:pt>
    <dgm:pt modelId="{7952E845-E5CC-4A15-85C2-7FFD3BDE3331}">
      <dgm:prSet phldrT="[Κείμενο]" custT="1"/>
      <dgm:spPr/>
      <dgm:t>
        <a:bodyPr/>
        <a:lstStyle/>
        <a:p>
          <a:r>
            <a:rPr lang="el-GR" sz="3600" b="1" dirty="0" smtClean="0">
              <a:latin typeface="Arial" pitchFamily="34" charset="0"/>
              <a:cs typeface="Arial" pitchFamily="34" charset="0"/>
            </a:rPr>
            <a:t>2 Αναπνοές</a:t>
          </a:r>
          <a:endParaRPr lang="el-GR" sz="3600" b="1" dirty="0">
            <a:latin typeface="Arial" pitchFamily="34" charset="0"/>
            <a:cs typeface="Arial" pitchFamily="34" charset="0"/>
          </a:endParaRPr>
        </a:p>
      </dgm:t>
    </dgm:pt>
    <dgm:pt modelId="{4B1A4820-943C-4B7D-8E99-483CCFCDC999}" type="parTrans" cxnId="{3B49E328-5F3C-45FF-AB2E-01E1160329EE}">
      <dgm:prSet/>
      <dgm:spPr/>
      <dgm:t>
        <a:bodyPr/>
        <a:lstStyle/>
        <a:p>
          <a:endParaRPr lang="el-GR"/>
        </a:p>
      </dgm:t>
    </dgm:pt>
    <dgm:pt modelId="{3E501D08-422E-4201-8FD7-0915BF669858}" type="sibTrans" cxnId="{3B49E328-5F3C-45FF-AB2E-01E1160329EE}">
      <dgm:prSet/>
      <dgm:spPr/>
      <dgm:t>
        <a:bodyPr/>
        <a:lstStyle/>
        <a:p>
          <a:endParaRPr lang="el-GR"/>
        </a:p>
      </dgm:t>
    </dgm:pt>
    <dgm:pt modelId="{16054C6A-B218-4F8B-B534-70C674164E14}">
      <dgm:prSet phldrT="[Κείμενο]" custT="1"/>
      <dgm:spPr/>
      <dgm:t>
        <a:bodyPr/>
        <a:lstStyle/>
        <a:p>
          <a:r>
            <a:rPr lang="el-GR" sz="2600" b="1" dirty="0" smtClean="0">
              <a:latin typeface="Arial" pitchFamily="34" charset="0"/>
              <a:cs typeface="Arial" pitchFamily="34" charset="0"/>
            </a:rPr>
            <a:t>Απελευθέρωση Αεραγωγού</a:t>
          </a:r>
          <a:endParaRPr lang="el-GR" sz="2600" b="1" dirty="0">
            <a:latin typeface="Arial" pitchFamily="34" charset="0"/>
            <a:cs typeface="Arial" pitchFamily="34" charset="0"/>
          </a:endParaRPr>
        </a:p>
      </dgm:t>
    </dgm:pt>
    <dgm:pt modelId="{CE2D2A77-A260-4B5A-AEAC-314B53B3BACE}" type="parTrans" cxnId="{3506BD00-8612-40DC-AEB0-6E54588681CA}">
      <dgm:prSet/>
      <dgm:spPr/>
      <dgm:t>
        <a:bodyPr/>
        <a:lstStyle/>
        <a:p>
          <a:endParaRPr lang="el-GR"/>
        </a:p>
      </dgm:t>
    </dgm:pt>
    <dgm:pt modelId="{A4986BB9-6B5F-431D-9363-A22B8700B9C1}" type="sibTrans" cxnId="{3506BD00-8612-40DC-AEB0-6E54588681CA}">
      <dgm:prSet/>
      <dgm:spPr/>
      <dgm:t>
        <a:bodyPr/>
        <a:lstStyle/>
        <a:p>
          <a:endParaRPr lang="el-GR"/>
        </a:p>
      </dgm:t>
    </dgm:pt>
    <dgm:pt modelId="{E972F50A-AD2A-4071-BFEA-C1AFE7F52017}">
      <dgm:prSet phldrT="[Κείμενο]" custT="1"/>
      <dgm:spPr/>
      <dgm:t>
        <a:bodyPr/>
        <a:lstStyle/>
        <a:p>
          <a:r>
            <a:rPr lang="el-GR" sz="2800" b="1" dirty="0" smtClean="0">
              <a:latin typeface="Arial" pitchFamily="34" charset="0"/>
              <a:cs typeface="Arial" pitchFamily="34" charset="0"/>
            </a:rPr>
            <a:t>Έλεγχος Αναπνοής</a:t>
          </a:r>
          <a:endParaRPr lang="el-GR" sz="2800" b="1" dirty="0">
            <a:latin typeface="Arial" pitchFamily="34" charset="0"/>
            <a:cs typeface="Arial" pitchFamily="34" charset="0"/>
          </a:endParaRPr>
        </a:p>
      </dgm:t>
    </dgm:pt>
    <dgm:pt modelId="{6A958CED-BA5A-4295-9F0A-2CA4E0E9627D}" type="parTrans" cxnId="{6996A9F3-3CDC-4836-A3CE-0BE406B9A609}">
      <dgm:prSet/>
      <dgm:spPr/>
      <dgm:t>
        <a:bodyPr/>
        <a:lstStyle/>
        <a:p>
          <a:endParaRPr lang="el-GR"/>
        </a:p>
      </dgm:t>
    </dgm:pt>
    <dgm:pt modelId="{47233973-CDBF-453E-AC1C-37B010D12B6F}" type="sibTrans" cxnId="{6996A9F3-3CDC-4836-A3CE-0BE406B9A609}">
      <dgm:prSet/>
      <dgm:spPr/>
      <dgm:t>
        <a:bodyPr/>
        <a:lstStyle/>
        <a:p>
          <a:endParaRPr lang="el-GR"/>
        </a:p>
      </dgm:t>
    </dgm:pt>
    <dgm:pt modelId="{E3A4B77E-A47F-464E-BB9C-4E28767D9725}">
      <dgm:prSet phldrT="[Κείμενο]" custT="1"/>
      <dgm:spPr/>
      <dgm:t>
        <a:bodyPr/>
        <a:lstStyle/>
        <a:p>
          <a:r>
            <a:rPr lang="el-GR" sz="2800" b="1" dirty="0" smtClean="0">
              <a:latin typeface="Arial" pitchFamily="34" charset="0"/>
              <a:cs typeface="Arial" pitchFamily="34" charset="0"/>
            </a:rPr>
            <a:t>Κλήση ΕΚΑΒ (166)</a:t>
          </a:r>
          <a:endParaRPr lang="el-GR" sz="2800" b="1" dirty="0">
            <a:latin typeface="Arial" pitchFamily="34" charset="0"/>
            <a:cs typeface="Arial" pitchFamily="34" charset="0"/>
          </a:endParaRPr>
        </a:p>
      </dgm:t>
    </dgm:pt>
    <dgm:pt modelId="{FC3B828B-6F50-41F1-9ABD-119044274733}" type="parTrans" cxnId="{78FDE2D4-8ED6-4FA4-8F74-D4DF14CED8F2}">
      <dgm:prSet/>
      <dgm:spPr/>
      <dgm:t>
        <a:bodyPr/>
        <a:lstStyle/>
        <a:p>
          <a:endParaRPr lang="el-GR"/>
        </a:p>
      </dgm:t>
    </dgm:pt>
    <dgm:pt modelId="{41013805-A854-466F-A9A2-E6F7D937C575}" type="sibTrans" cxnId="{78FDE2D4-8ED6-4FA4-8F74-D4DF14CED8F2}">
      <dgm:prSet/>
      <dgm:spPr/>
      <dgm:t>
        <a:bodyPr/>
        <a:lstStyle/>
        <a:p>
          <a:endParaRPr lang="el-GR"/>
        </a:p>
      </dgm:t>
    </dgm:pt>
    <dgm:pt modelId="{BA2F5854-AD58-44B6-AD75-581AB3AB7EC0}">
      <dgm:prSet phldrT="[Κείμενο]" custT="1"/>
      <dgm:spPr/>
      <dgm:t>
        <a:bodyPr/>
        <a:lstStyle/>
        <a:p>
          <a:r>
            <a:rPr lang="el-GR" sz="2800" b="1" dirty="0" smtClean="0">
              <a:latin typeface="Arial" pitchFamily="34" charset="0"/>
              <a:cs typeface="Arial" pitchFamily="34" charset="0"/>
            </a:rPr>
            <a:t>30 Θωρακικές Συμπιέσεις</a:t>
          </a:r>
          <a:endParaRPr lang="el-GR" sz="2800" b="1" dirty="0">
            <a:latin typeface="Arial" pitchFamily="34" charset="0"/>
            <a:cs typeface="Arial" pitchFamily="34" charset="0"/>
          </a:endParaRPr>
        </a:p>
      </dgm:t>
    </dgm:pt>
    <dgm:pt modelId="{75EF1CD0-F61D-4C02-9C61-0A626B9F909B}" type="parTrans" cxnId="{5C6B1296-1A21-4BB6-A981-AFB3B35C105B}">
      <dgm:prSet/>
      <dgm:spPr/>
      <dgm:t>
        <a:bodyPr/>
        <a:lstStyle/>
        <a:p>
          <a:endParaRPr lang="el-GR"/>
        </a:p>
      </dgm:t>
    </dgm:pt>
    <dgm:pt modelId="{1FEE203C-0400-403F-AC0E-D083C35AB836}" type="sibTrans" cxnId="{5C6B1296-1A21-4BB6-A981-AFB3B35C105B}">
      <dgm:prSet/>
      <dgm:spPr/>
      <dgm:t>
        <a:bodyPr/>
        <a:lstStyle/>
        <a:p>
          <a:endParaRPr lang="el-GR"/>
        </a:p>
      </dgm:t>
    </dgm:pt>
    <dgm:pt modelId="{23DAE52B-EF31-4A2F-8EDC-A27546B68D1F}" type="pres">
      <dgm:prSet presAssocID="{513EAFBF-486C-4920-A3A5-85DDA4D3520C}" presName="Name0" presStyleCnt="0">
        <dgm:presLayoutVars>
          <dgm:dir/>
          <dgm:animLvl val="lvl"/>
          <dgm:resizeHandles val="exact"/>
        </dgm:presLayoutVars>
      </dgm:prSet>
      <dgm:spPr/>
    </dgm:pt>
    <dgm:pt modelId="{A452E18B-3089-4BA5-B783-28AF8A17E8F0}" type="pres">
      <dgm:prSet presAssocID="{C5621E2F-5D9E-4FC9-9FF5-93E6B0F801AF}" presName="Name8" presStyleCnt="0"/>
      <dgm:spPr/>
    </dgm:pt>
    <dgm:pt modelId="{39E0A829-CC00-42D0-9D32-3D3DB498F196}" type="pres">
      <dgm:prSet presAssocID="{C5621E2F-5D9E-4FC9-9FF5-93E6B0F801AF}" presName="level" presStyleLbl="node1" presStyleIdx="0" presStyleCnt="8" custScaleX="108277" custScaleY="116264" custLinFactNeighborX="2249" custLinFactNeighborY="2287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21C232-F7F2-4967-8D0C-A43EBFF1A509}" type="pres">
      <dgm:prSet presAssocID="{C5621E2F-5D9E-4FC9-9FF5-93E6B0F801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CCA1A2-58E8-4D76-9775-214EAAEB51EE}" type="pres">
      <dgm:prSet presAssocID="{AD867826-DD1E-4A63-AF00-A2674A6A6B37}" presName="Name8" presStyleCnt="0"/>
      <dgm:spPr/>
    </dgm:pt>
    <dgm:pt modelId="{2A52D4B2-EF45-4DB0-99F1-AC767BDEFD70}" type="pres">
      <dgm:prSet presAssocID="{AD867826-DD1E-4A63-AF00-A2674A6A6B37}" presName="level" presStyleLbl="node1" presStyleIdx="1" presStyleCnt="8" custScaleX="105774" custScaleY="87301" custLinFactNeighborX="-73" custLinFactNeighborY="2662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AE652D-6631-49B3-84EA-773B872EE7DE}" type="pres">
      <dgm:prSet presAssocID="{AD867826-DD1E-4A63-AF00-A2674A6A6B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CBDEFD-677E-4F8C-99FD-7C2D1B6DA9B9}" type="pres">
      <dgm:prSet presAssocID="{9C84AA1B-C9F9-4C3E-A78D-4CF21998A804}" presName="Name8" presStyleCnt="0"/>
      <dgm:spPr/>
    </dgm:pt>
    <dgm:pt modelId="{0316AA0F-F00D-4FAB-BCEA-0EA310380244}" type="pres">
      <dgm:prSet presAssocID="{9C84AA1B-C9F9-4C3E-A78D-4CF21998A804}" presName="level" presStyleLbl="node1" presStyleIdx="2" presStyleCnt="8" custScaleX="102268" custScaleY="112826" custLinFactNeighborX="-863" custLinFactNeighborY="2600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848B1C-974A-4F95-8AB1-E6CC89A108D5}" type="pres">
      <dgm:prSet presAssocID="{9C84AA1B-C9F9-4C3E-A78D-4CF21998A8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2B3F0D-9ECB-4EC3-9972-667836135582}" type="pres">
      <dgm:prSet presAssocID="{16054C6A-B218-4F8B-B534-70C674164E14}" presName="Name8" presStyleCnt="0"/>
      <dgm:spPr/>
    </dgm:pt>
    <dgm:pt modelId="{2C9C3101-07EF-477E-A70C-13015499C604}" type="pres">
      <dgm:prSet presAssocID="{16054C6A-B218-4F8B-B534-70C674164E14}" presName="level" presStyleLbl="node1" presStyleIdx="3" presStyleCnt="8" custScaleX="101534" custScaleY="91808" custLinFactNeighborX="-258" custLinFactNeighborY="269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A3FD0F-D51D-4F17-8CA5-EEB8A12ABE21}" type="pres">
      <dgm:prSet presAssocID="{16054C6A-B218-4F8B-B534-70C674164E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CE611E-A444-4A09-BD87-DA271A4BC759}" type="pres">
      <dgm:prSet presAssocID="{E972F50A-AD2A-4071-BFEA-C1AFE7F52017}" presName="Name8" presStyleCnt="0"/>
      <dgm:spPr/>
    </dgm:pt>
    <dgm:pt modelId="{67FF2FDC-29D4-418B-8AC2-B9107CFA83E6}" type="pres">
      <dgm:prSet presAssocID="{E972F50A-AD2A-4071-BFEA-C1AFE7F52017}" presName="level" presStyleLbl="node1" presStyleIdx="4" presStyleCnt="8" custScaleX="100972" custScaleY="117022" custLinFactNeighborX="-854" custLinFactNeighborY="2665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886F79-FF05-4689-A758-DCDC05FD2CA0}" type="pres">
      <dgm:prSet presAssocID="{E972F50A-AD2A-4071-BFEA-C1AFE7F520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C02389-7E33-4A45-B76B-A971D7B926D2}" type="pres">
      <dgm:prSet presAssocID="{E3A4B77E-A47F-464E-BB9C-4E28767D9725}" presName="Name8" presStyleCnt="0"/>
      <dgm:spPr/>
    </dgm:pt>
    <dgm:pt modelId="{3969B697-780D-44BB-8E2F-DF27DC099C31}" type="pres">
      <dgm:prSet presAssocID="{E3A4B77E-A47F-464E-BB9C-4E28767D9725}" presName="level" presStyleLbl="node1" presStyleIdx="5" presStyleCnt="8" custScaleX="99945" custScaleY="78895" custLinFactNeighborX="-667" custLinFactNeighborY="2912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772466-7DED-40D4-875D-6C32A71659E8}" type="pres">
      <dgm:prSet presAssocID="{E3A4B77E-A47F-464E-BB9C-4E28767D97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CF59CF-9F3C-4AF4-B291-40C442A3EDFD}" type="pres">
      <dgm:prSet presAssocID="{BA2F5854-AD58-44B6-AD75-581AB3AB7EC0}" presName="Name8" presStyleCnt="0"/>
      <dgm:spPr/>
    </dgm:pt>
    <dgm:pt modelId="{272A02F5-500B-4F01-ADFC-87BF2535FF73}" type="pres">
      <dgm:prSet presAssocID="{BA2F5854-AD58-44B6-AD75-581AB3AB7EC0}" presName="level" presStyleLbl="node1" presStyleIdx="6" presStyleCnt="8" custScaleX="102196" custScaleY="88537" custLinFactNeighborX="-743" custLinFactNeighborY="1208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8A6780-0989-4018-807D-34418059A5E7}" type="pres">
      <dgm:prSet presAssocID="{BA2F5854-AD58-44B6-AD75-581AB3AB7E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F65A98-7FBB-4E15-B0AA-9B5D55EA5624}" type="pres">
      <dgm:prSet presAssocID="{7952E845-E5CC-4A15-85C2-7FFD3BDE3331}" presName="Name8" presStyleCnt="0"/>
      <dgm:spPr/>
    </dgm:pt>
    <dgm:pt modelId="{C7461B10-46F2-475F-926B-80CCF758D7D1}" type="pres">
      <dgm:prSet presAssocID="{7952E845-E5CC-4A15-85C2-7FFD3BDE3331}" presName="level" presStyleLbl="node1" presStyleIdx="7" presStyleCnt="8" custScaleY="7025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802DAB-2F3D-464D-9AA1-173B2BF8A1E8}" type="pres">
      <dgm:prSet presAssocID="{7952E845-E5CC-4A15-85C2-7FFD3BDE33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8D0E010-23E8-494A-B150-EB514D6BC07B}" srcId="{513EAFBF-486C-4920-A3A5-85DDA4D3520C}" destId="{AD867826-DD1E-4A63-AF00-A2674A6A6B37}" srcOrd="1" destOrd="0" parTransId="{77F4CA10-B948-4948-86D6-ED7F7F171C70}" sibTransId="{E649F782-205F-43F7-ACC1-F56C0C98835D}"/>
    <dgm:cxn modelId="{66B03C73-27F9-4F1A-88E8-813FE4794897}" type="presOf" srcId="{E3A4B77E-A47F-464E-BB9C-4E28767D9725}" destId="{CD772466-7DED-40D4-875D-6C32A71659E8}" srcOrd="1" destOrd="0" presId="urn:microsoft.com/office/officeart/2005/8/layout/pyramid1"/>
    <dgm:cxn modelId="{423B1C52-232D-4B22-9D27-755A912CD444}" type="presOf" srcId="{9C84AA1B-C9F9-4C3E-A78D-4CF21998A804}" destId="{0316AA0F-F00D-4FAB-BCEA-0EA310380244}" srcOrd="0" destOrd="0" presId="urn:microsoft.com/office/officeart/2005/8/layout/pyramid1"/>
    <dgm:cxn modelId="{DBA326F7-6DB2-4B3A-92DF-DBBF033228AA}" srcId="{513EAFBF-486C-4920-A3A5-85DDA4D3520C}" destId="{C5621E2F-5D9E-4FC9-9FF5-93E6B0F801AF}" srcOrd="0" destOrd="0" parTransId="{C717A810-FC65-4FF4-A866-26D8F86ADAEF}" sibTransId="{68EA621F-9D01-4846-B812-A02F33C6A1E0}"/>
    <dgm:cxn modelId="{29CC06A2-8221-4424-8EA8-D3F8A49DA2E2}" type="presOf" srcId="{7952E845-E5CC-4A15-85C2-7FFD3BDE3331}" destId="{60802DAB-2F3D-464D-9AA1-173B2BF8A1E8}" srcOrd="1" destOrd="0" presId="urn:microsoft.com/office/officeart/2005/8/layout/pyramid1"/>
    <dgm:cxn modelId="{3506BD00-8612-40DC-AEB0-6E54588681CA}" srcId="{513EAFBF-486C-4920-A3A5-85DDA4D3520C}" destId="{16054C6A-B218-4F8B-B534-70C674164E14}" srcOrd="3" destOrd="0" parTransId="{CE2D2A77-A260-4B5A-AEAC-314B53B3BACE}" sibTransId="{A4986BB9-6B5F-431D-9363-A22B8700B9C1}"/>
    <dgm:cxn modelId="{A0026FF2-C4A2-4331-BCE3-6A0BBE2D7D5A}" type="presOf" srcId="{BA2F5854-AD58-44B6-AD75-581AB3AB7EC0}" destId="{BE8A6780-0989-4018-807D-34418059A5E7}" srcOrd="1" destOrd="0" presId="urn:microsoft.com/office/officeart/2005/8/layout/pyramid1"/>
    <dgm:cxn modelId="{F48CB2EC-DBD4-4AB2-A304-951F412D146B}" type="presOf" srcId="{7952E845-E5CC-4A15-85C2-7FFD3BDE3331}" destId="{C7461B10-46F2-475F-926B-80CCF758D7D1}" srcOrd="0" destOrd="0" presId="urn:microsoft.com/office/officeart/2005/8/layout/pyramid1"/>
    <dgm:cxn modelId="{16185D39-B0AD-4F7C-998E-C304B3EFE7A5}" type="presOf" srcId="{AD867826-DD1E-4A63-AF00-A2674A6A6B37}" destId="{F7AE652D-6631-49B3-84EA-773B872EE7DE}" srcOrd="1" destOrd="0" presId="urn:microsoft.com/office/officeart/2005/8/layout/pyramid1"/>
    <dgm:cxn modelId="{19438D1B-04B6-4BB7-9505-8763033FABED}" type="presOf" srcId="{C5621E2F-5D9E-4FC9-9FF5-93E6B0F801AF}" destId="{39E0A829-CC00-42D0-9D32-3D3DB498F196}" srcOrd="0" destOrd="0" presId="urn:microsoft.com/office/officeart/2005/8/layout/pyramid1"/>
    <dgm:cxn modelId="{49D0D4B0-7EA5-4A66-A75E-FF339B5F2CBC}" srcId="{513EAFBF-486C-4920-A3A5-85DDA4D3520C}" destId="{9C84AA1B-C9F9-4C3E-A78D-4CF21998A804}" srcOrd="2" destOrd="0" parTransId="{03046368-8DAF-493A-BE20-E436860D9869}" sibTransId="{7AA92971-0C4F-4291-8FF7-C4A86DD1C14F}"/>
    <dgm:cxn modelId="{2D8A9F7F-8567-4E5F-B824-61807906A0DA}" type="presOf" srcId="{AD867826-DD1E-4A63-AF00-A2674A6A6B37}" destId="{2A52D4B2-EF45-4DB0-99F1-AC767BDEFD70}" srcOrd="0" destOrd="0" presId="urn:microsoft.com/office/officeart/2005/8/layout/pyramid1"/>
    <dgm:cxn modelId="{B5AAF97C-04AA-456A-BBEF-BCB18F636109}" type="presOf" srcId="{E3A4B77E-A47F-464E-BB9C-4E28767D9725}" destId="{3969B697-780D-44BB-8E2F-DF27DC099C31}" srcOrd="0" destOrd="0" presId="urn:microsoft.com/office/officeart/2005/8/layout/pyramid1"/>
    <dgm:cxn modelId="{D962D71A-BF5E-47E1-9F90-6716AD63AB85}" type="presOf" srcId="{513EAFBF-486C-4920-A3A5-85DDA4D3520C}" destId="{23DAE52B-EF31-4A2F-8EDC-A27546B68D1F}" srcOrd="0" destOrd="0" presId="urn:microsoft.com/office/officeart/2005/8/layout/pyramid1"/>
    <dgm:cxn modelId="{3B49E328-5F3C-45FF-AB2E-01E1160329EE}" srcId="{513EAFBF-486C-4920-A3A5-85DDA4D3520C}" destId="{7952E845-E5CC-4A15-85C2-7FFD3BDE3331}" srcOrd="7" destOrd="0" parTransId="{4B1A4820-943C-4B7D-8E99-483CCFCDC999}" sibTransId="{3E501D08-422E-4201-8FD7-0915BF669858}"/>
    <dgm:cxn modelId="{78FDE2D4-8ED6-4FA4-8F74-D4DF14CED8F2}" srcId="{513EAFBF-486C-4920-A3A5-85DDA4D3520C}" destId="{E3A4B77E-A47F-464E-BB9C-4E28767D9725}" srcOrd="5" destOrd="0" parTransId="{FC3B828B-6F50-41F1-9ABD-119044274733}" sibTransId="{41013805-A854-466F-A9A2-E6F7D937C575}"/>
    <dgm:cxn modelId="{6996A9F3-3CDC-4836-A3CE-0BE406B9A609}" srcId="{513EAFBF-486C-4920-A3A5-85DDA4D3520C}" destId="{E972F50A-AD2A-4071-BFEA-C1AFE7F52017}" srcOrd="4" destOrd="0" parTransId="{6A958CED-BA5A-4295-9F0A-2CA4E0E9627D}" sibTransId="{47233973-CDBF-453E-AC1C-37B010D12B6F}"/>
    <dgm:cxn modelId="{5C6B1296-1A21-4BB6-A981-AFB3B35C105B}" srcId="{513EAFBF-486C-4920-A3A5-85DDA4D3520C}" destId="{BA2F5854-AD58-44B6-AD75-581AB3AB7EC0}" srcOrd="6" destOrd="0" parTransId="{75EF1CD0-F61D-4C02-9C61-0A626B9F909B}" sibTransId="{1FEE203C-0400-403F-AC0E-D083C35AB836}"/>
    <dgm:cxn modelId="{8FC8F6CE-82F7-4F9A-B811-317222AD25F9}" type="presOf" srcId="{16054C6A-B218-4F8B-B534-70C674164E14}" destId="{2C9C3101-07EF-477E-A70C-13015499C604}" srcOrd="0" destOrd="0" presId="urn:microsoft.com/office/officeart/2005/8/layout/pyramid1"/>
    <dgm:cxn modelId="{4941C9DA-155A-464A-8A33-107FBD4C1AFB}" type="presOf" srcId="{16054C6A-B218-4F8B-B534-70C674164E14}" destId="{67A3FD0F-D51D-4F17-8CA5-EEB8A12ABE21}" srcOrd="1" destOrd="0" presId="urn:microsoft.com/office/officeart/2005/8/layout/pyramid1"/>
    <dgm:cxn modelId="{E3C50C93-B279-4B4F-9A39-DE53BCF06485}" type="presOf" srcId="{C5621E2F-5D9E-4FC9-9FF5-93E6B0F801AF}" destId="{7A21C232-F7F2-4967-8D0C-A43EBFF1A509}" srcOrd="1" destOrd="0" presId="urn:microsoft.com/office/officeart/2005/8/layout/pyramid1"/>
    <dgm:cxn modelId="{7DD1F1B3-98A3-4C99-BF92-2F9339C31EC4}" type="presOf" srcId="{9C84AA1B-C9F9-4C3E-A78D-4CF21998A804}" destId="{EB848B1C-974A-4F95-8AB1-E6CC89A108D5}" srcOrd="1" destOrd="0" presId="urn:microsoft.com/office/officeart/2005/8/layout/pyramid1"/>
    <dgm:cxn modelId="{F657E00B-84BC-44D8-836F-B22B715F3CE2}" type="presOf" srcId="{E972F50A-AD2A-4071-BFEA-C1AFE7F52017}" destId="{67FF2FDC-29D4-418B-8AC2-B9107CFA83E6}" srcOrd="0" destOrd="0" presId="urn:microsoft.com/office/officeart/2005/8/layout/pyramid1"/>
    <dgm:cxn modelId="{881AB25F-45D3-4F34-8FD8-05760190F435}" type="presOf" srcId="{E972F50A-AD2A-4071-BFEA-C1AFE7F52017}" destId="{6B886F79-FF05-4689-A758-DCDC05FD2CA0}" srcOrd="1" destOrd="0" presId="urn:microsoft.com/office/officeart/2005/8/layout/pyramid1"/>
    <dgm:cxn modelId="{3084679D-06E6-4D74-A589-7584CAB4F335}" type="presOf" srcId="{BA2F5854-AD58-44B6-AD75-581AB3AB7EC0}" destId="{272A02F5-500B-4F01-ADFC-87BF2535FF73}" srcOrd="0" destOrd="0" presId="urn:microsoft.com/office/officeart/2005/8/layout/pyramid1"/>
    <dgm:cxn modelId="{4164D63A-7683-4C05-8B13-93E8E61F004F}" type="presParOf" srcId="{23DAE52B-EF31-4A2F-8EDC-A27546B68D1F}" destId="{A452E18B-3089-4BA5-B783-28AF8A17E8F0}" srcOrd="0" destOrd="0" presId="urn:microsoft.com/office/officeart/2005/8/layout/pyramid1"/>
    <dgm:cxn modelId="{D0EF4AE3-E00C-4BC9-8B17-B79B88310C87}" type="presParOf" srcId="{A452E18B-3089-4BA5-B783-28AF8A17E8F0}" destId="{39E0A829-CC00-42D0-9D32-3D3DB498F196}" srcOrd="0" destOrd="0" presId="urn:microsoft.com/office/officeart/2005/8/layout/pyramid1"/>
    <dgm:cxn modelId="{246D06F8-7CBA-4F62-B432-B811ED37E471}" type="presParOf" srcId="{A452E18B-3089-4BA5-B783-28AF8A17E8F0}" destId="{7A21C232-F7F2-4967-8D0C-A43EBFF1A509}" srcOrd="1" destOrd="0" presId="urn:microsoft.com/office/officeart/2005/8/layout/pyramid1"/>
    <dgm:cxn modelId="{7812955F-DFB6-47DC-A8EB-1E718C0452DA}" type="presParOf" srcId="{23DAE52B-EF31-4A2F-8EDC-A27546B68D1F}" destId="{3BCCA1A2-58E8-4D76-9775-214EAAEB51EE}" srcOrd="1" destOrd="0" presId="urn:microsoft.com/office/officeart/2005/8/layout/pyramid1"/>
    <dgm:cxn modelId="{802D5C1D-19C6-475C-8A9B-E20881532F73}" type="presParOf" srcId="{3BCCA1A2-58E8-4D76-9775-214EAAEB51EE}" destId="{2A52D4B2-EF45-4DB0-99F1-AC767BDEFD70}" srcOrd="0" destOrd="0" presId="urn:microsoft.com/office/officeart/2005/8/layout/pyramid1"/>
    <dgm:cxn modelId="{3F4C6424-1C48-49BF-8153-912115EF3895}" type="presParOf" srcId="{3BCCA1A2-58E8-4D76-9775-214EAAEB51EE}" destId="{F7AE652D-6631-49B3-84EA-773B872EE7DE}" srcOrd="1" destOrd="0" presId="urn:microsoft.com/office/officeart/2005/8/layout/pyramid1"/>
    <dgm:cxn modelId="{14DE0669-BC05-408C-AE9F-EF6BAA15FA0E}" type="presParOf" srcId="{23DAE52B-EF31-4A2F-8EDC-A27546B68D1F}" destId="{2CCBDEFD-677E-4F8C-99FD-7C2D1B6DA9B9}" srcOrd="2" destOrd="0" presId="urn:microsoft.com/office/officeart/2005/8/layout/pyramid1"/>
    <dgm:cxn modelId="{988FF784-7293-4BD4-B653-FB56CAFD0DCF}" type="presParOf" srcId="{2CCBDEFD-677E-4F8C-99FD-7C2D1B6DA9B9}" destId="{0316AA0F-F00D-4FAB-BCEA-0EA310380244}" srcOrd="0" destOrd="0" presId="urn:microsoft.com/office/officeart/2005/8/layout/pyramid1"/>
    <dgm:cxn modelId="{0EF7D874-D651-4E58-8540-A0C6AF690BEA}" type="presParOf" srcId="{2CCBDEFD-677E-4F8C-99FD-7C2D1B6DA9B9}" destId="{EB848B1C-974A-4F95-8AB1-E6CC89A108D5}" srcOrd="1" destOrd="0" presId="urn:microsoft.com/office/officeart/2005/8/layout/pyramid1"/>
    <dgm:cxn modelId="{23E72321-1A1D-4E22-A1B3-8D573846BCAF}" type="presParOf" srcId="{23DAE52B-EF31-4A2F-8EDC-A27546B68D1F}" destId="{B32B3F0D-9ECB-4EC3-9972-667836135582}" srcOrd="3" destOrd="0" presId="urn:microsoft.com/office/officeart/2005/8/layout/pyramid1"/>
    <dgm:cxn modelId="{4F59182B-B161-4022-933C-73DF78BF613B}" type="presParOf" srcId="{B32B3F0D-9ECB-4EC3-9972-667836135582}" destId="{2C9C3101-07EF-477E-A70C-13015499C604}" srcOrd="0" destOrd="0" presId="urn:microsoft.com/office/officeart/2005/8/layout/pyramid1"/>
    <dgm:cxn modelId="{B3A58900-49E7-4C16-AEC0-E5D2469FE103}" type="presParOf" srcId="{B32B3F0D-9ECB-4EC3-9972-667836135582}" destId="{67A3FD0F-D51D-4F17-8CA5-EEB8A12ABE21}" srcOrd="1" destOrd="0" presId="urn:microsoft.com/office/officeart/2005/8/layout/pyramid1"/>
    <dgm:cxn modelId="{7E21087F-1E75-44C6-9ABD-7A4B00E7DC4A}" type="presParOf" srcId="{23DAE52B-EF31-4A2F-8EDC-A27546B68D1F}" destId="{14CE611E-A444-4A09-BD87-DA271A4BC759}" srcOrd="4" destOrd="0" presId="urn:microsoft.com/office/officeart/2005/8/layout/pyramid1"/>
    <dgm:cxn modelId="{CA447836-FF62-4A76-9F61-A16A023D1C53}" type="presParOf" srcId="{14CE611E-A444-4A09-BD87-DA271A4BC759}" destId="{67FF2FDC-29D4-418B-8AC2-B9107CFA83E6}" srcOrd="0" destOrd="0" presId="urn:microsoft.com/office/officeart/2005/8/layout/pyramid1"/>
    <dgm:cxn modelId="{5183760E-B7C0-407C-9740-7C4B6B40470F}" type="presParOf" srcId="{14CE611E-A444-4A09-BD87-DA271A4BC759}" destId="{6B886F79-FF05-4689-A758-DCDC05FD2CA0}" srcOrd="1" destOrd="0" presId="urn:microsoft.com/office/officeart/2005/8/layout/pyramid1"/>
    <dgm:cxn modelId="{AEC7EA37-4EAF-44F8-AD53-EC1979C3DCBD}" type="presParOf" srcId="{23DAE52B-EF31-4A2F-8EDC-A27546B68D1F}" destId="{D4C02389-7E33-4A45-B76B-A971D7B926D2}" srcOrd="5" destOrd="0" presId="urn:microsoft.com/office/officeart/2005/8/layout/pyramid1"/>
    <dgm:cxn modelId="{A2BB2DE3-832F-42CB-AFF4-06D0CD520A46}" type="presParOf" srcId="{D4C02389-7E33-4A45-B76B-A971D7B926D2}" destId="{3969B697-780D-44BB-8E2F-DF27DC099C31}" srcOrd="0" destOrd="0" presId="urn:microsoft.com/office/officeart/2005/8/layout/pyramid1"/>
    <dgm:cxn modelId="{23753A38-4E8E-47A2-889A-2A974ED86A69}" type="presParOf" srcId="{D4C02389-7E33-4A45-B76B-A971D7B926D2}" destId="{CD772466-7DED-40D4-875D-6C32A71659E8}" srcOrd="1" destOrd="0" presId="urn:microsoft.com/office/officeart/2005/8/layout/pyramid1"/>
    <dgm:cxn modelId="{077FD50D-D40A-4C66-A6FE-4A951C231832}" type="presParOf" srcId="{23DAE52B-EF31-4A2F-8EDC-A27546B68D1F}" destId="{0ACF59CF-9F3C-4AF4-B291-40C442A3EDFD}" srcOrd="6" destOrd="0" presId="urn:microsoft.com/office/officeart/2005/8/layout/pyramid1"/>
    <dgm:cxn modelId="{A44A7C88-2049-44F8-AA80-E96A2532F253}" type="presParOf" srcId="{0ACF59CF-9F3C-4AF4-B291-40C442A3EDFD}" destId="{272A02F5-500B-4F01-ADFC-87BF2535FF73}" srcOrd="0" destOrd="0" presId="urn:microsoft.com/office/officeart/2005/8/layout/pyramid1"/>
    <dgm:cxn modelId="{A630F935-E36E-4B49-8583-D473812ABE2B}" type="presParOf" srcId="{0ACF59CF-9F3C-4AF4-B291-40C442A3EDFD}" destId="{BE8A6780-0989-4018-807D-34418059A5E7}" srcOrd="1" destOrd="0" presId="urn:microsoft.com/office/officeart/2005/8/layout/pyramid1"/>
    <dgm:cxn modelId="{4B2D61E9-2DE3-49CE-84C9-A432F8A12896}" type="presParOf" srcId="{23DAE52B-EF31-4A2F-8EDC-A27546B68D1F}" destId="{84F65A98-7FBB-4E15-B0AA-9B5D55EA5624}" srcOrd="7" destOrd="0" presId="urn:microsoft.com/office/officeart/2005/8/layout/pyramid1"/>
    <dgm:cxn modelId="{BFED7DB5-1E96-4A87-817D-8A4EE1418B1F}" type="presParOf" srcId="{84F65A98-7FBB-4E15-B0AA-9B5D55EA5624}" destId="{C7461B10-46F2-475F-926B-80CCF758D7D1}" srcOrd="0" destOrd="0" presId="urn:microsoft.com/office/officeart/2005/8/layout/pyramid1"/>
    <dgm:cxn modelId="{BE9280C4-E199-454A-AB85-EA21D0B9E3E2}" type="presParOf" srcId="{84F65A98-7FBB-4E15-B0AA-9B5D55EA5624}" destId="{60802DAB-2F3D-464D-9AA1-173B2BF8A1E8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9BA3-FC33-4395-9779-DA93480515A5}" type="datetimeFigureOut">
              <a:rPr lang="el-GR" smtClean="0"/>
              <a:pPr/>
              <a:t>4/4/2011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8F9B-0D8F-4939-ABC4-4DBCED7F89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14282" y="1928802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Ένα τυχαίο μη ειδικευμένο άτομο έχει την πιθανότητα να κάνει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καρδιοαναπνευστική αναζωογόνηση (ΚΑΑ) περισσότερες από 6 φορές στη ζωή του και υπάρχει πιθανότητα 75% ότι, η αναζωογόνηση θα γίνει για συγγενή, φίλο ή συνάδελφο.</a:t>
            </a:r>
            <a:endParaRPr lang="el-G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22" y="4173973"/>
            <a:ext cx="5786478" cy="26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596" y="285729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l-G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Αναπνοές διάσωσης στόμα με στόμα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1000109"/>
            <a:ext cx="80724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α) Απελευθερώνουμε ξανά τον αεραγωγό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β) Κλείνουμε τη μύτη του θύματος με τα 2 δάκτυλα</a:t>
            </a:r>
          </a:p>
          <a:p>
            <a:endParaRPr lang="el-G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γ) Παίρνουμε βαθιά αναπνοή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δ) Εφαρμόζουμε το στόμα μας γύρω από το στόμα του θύματος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ε) Δίνουμε αέρα για 1΄΄ και ταυτόχρονα παρακολουθούμε αν ανυψώνεται ο θώρακας</a:t>
            </a:r>
          </a:p>
          <a:p>
            <a:endParaRPr lang="el-GR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στ) Περιμένουμε 1΄΄ και επαναλαμβάνουμε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άλλη μια φορά </a:t>
            </a:r>
            <a:endParaRPr lang="el-GR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42976" y="57148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Για πόση ώρα γίνεται η ΚΑΡΠΑ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14348" y="1357298"/>
            <a:ext cx="71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ΚΑΡΠΑ συνεχίζεται μέχρι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l-G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14348" y="192880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Να φθάσει εξειδικευμένη βοήθεια και να αναλάβει</a:t>
            </a:r>
            <a:endParaRPr lang="el-GR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4348" y="2714620"/>
            <a:ext cx="61436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β) Να μας αντικαταστήσουν</a:t>
            </a:r>
          </a:p>
          <a:p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γ) Το θύμα να δείξει σημεία ζωής</a:t>
            </a:r>
          </a:p>
          <a:p>
            <a:endParaRPr lang="el-GR" sz="2200" b="1" dirty="0">
              <a:latin typeface="Arial" pitchFamily="34" charset="0"/>
              <a:cs typeface="Arial" pitchFamily="34" charset="0"/>
            </a:endParaRPr>
          </a:p>
          <a:p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δ) Να εξαντληθούμε</a:t>
            </a:r>
            <a:endParaRPr lang="el-GR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44" y="2500306"/>
            <a:ext cx="221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Οδηγίες του Ευρωπαϊκού Συμβούλιου Αναζωογόνησης  (ΕΣΑ)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14282" y="28572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Αλγόριθμος Βασικής Καρδιοαναπνευστικής  Αναζωογόνησης (Β-ΚΑΑ)</a:t>
            </a:r>
            <a:endParaRPr lang="el-GR" sz="2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0" y="285728"/>
          <a:ext cx="8929718" cy="642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500298" y="35716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Η θέση ανάνηψης</a:t>
            </a:r>
            <a:endParaRPr lang="el-GR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643050"/>
            <a:ext cx="2827337" cy="1981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1928802"/>
            <a:ext cx="2827337" cy="1981200"/>
          </a:xfrm>
          <a:prstGeom prst="rect">
            <a:avLst/>
          </a:prstGeom>
          <a:noFill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4500570"/>
            <a:ext cx="2509837" cy="1981200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14810" y="4643446"/>
            <a:ext cx="4495800" cy="1466850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428596" y="12858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l-GR" sz="2000" b="1" baseline="30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βήμα</a:t>
            </a:r>
            <a:endParaRPr lang="el-GR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715008" y="128586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000" b="1" baseline="30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βήμα</a:t>
            </a:r>
            <a:endParaRPr lang="el-GR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57158" y="39290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b="1" baseline="30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βήμα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357166"/>
            <a:ext cx="86439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B-</a:t>
            </a: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ΚΑΑ ή Βασική Καρδιοαναπνευστική αναζωογόνηση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είναι η διατήρηση της βατότητας του αεραγωγού και η υποστήριξη της αναπνοής και της κυκλοφορίας 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857364"/>
            <a:ext cx="828680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Γίνεται σε περιπτώσεις ατόμων που</a:t>
            </a:r>
            <a:r>
              <a:rPr lang="el-GR" sz="2400" b="1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δεν έχουν συνείδηση </a:t>
            </a:r>
            <a:r>
              <a:rPr lang="el-GR" sz="2400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και παρατηρείται </a:t>
            </a:r>
            <a:r>
              <a:rPr lang="el-GR" sz="2400" b="1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διακοπή της αναπνοής </a:t>
            </a:r>
            <a:r>
              <a:rPr lang="el-GR" sz="2400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ή σε περιπτώσεις  όπου η αναπνοή </a:t>
            </a:r>
            <a:r>
              <a:rPr lang="el-GR" sz="2400" b="1" dirty="0" smtClean="0"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δεν είναι φυσιολογική </a:t>
            </a:r>
            <a:endParaRPr lang="el-GR" sz="2400" b="1" dirty="0">
              <a:effectLst>
                <a:outerShdw blurRad="50800" dist="50800" dir="5400000" algn="ctr" rotWithShape="0">
                  <a:schemeClr val="accent4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8858312" cy="358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42860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Τι εννοούμε όμως λέγοντας φυσιολογική αναπνοή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43108" y="1285860"/>
            <a:ext cx="4000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υσιολογική αναπνοή </a:t>
            </a:r>
            <a:endParaRPr lang="el-GR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1538" y="1928802"/>
            <a:ext cx="628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Ποιοτική σε βάθος και συχνότητα</a:t>
            </a:r>
            <a:endParaRPr lang="el-G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428860" y="2714620"/>
            <a:ext cx="4000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Αγωνιώδης αναπνοή</a:t>
            </a:r>
            <a:endParaRPr lang="el-GR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71506" y="3357562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Επιπόλαιη, εργώδης, θορυβώδης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Παρουσιάζεται σαν βαρύ λαχάνιασμα με θόρυβο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Παρουσιάζεται στο 40% των θυμάτων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Αναγνωρίζεται ως σημείο ανακοπής</a:t>
            </a:r>
            <a:endParaRPr lang="el-G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071538" y="500063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Σε περίπτωση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αμφιβολίας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θεωρούμε ότι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ΔΕΝ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υπάρχει αναπνοή και ξεκινάμε θωρακικές συμπιέσεις.</a:t>
            </a:r>
            <a:endParaRPr lang="el-G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35716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l-GR" sz="2400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Ασφαλής Προσέγγιση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42910" y="1071546"/>
            <a:ext cx="764386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 ανανήπτης ελέγχει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l-GR" sz="2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Το περιβάλλον για πιθανούς κινδύνους πχ φωτιά, διαρροή ρεύματος, δρόμος ταχείας κυκλοφορίας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endParaRPr lang="el-GR" sz="2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endParaRPr lang="el-GR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Έτσι εξασφαλίζει ασφάλεια για τον ίδιο και για το θύμα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21284"/>
            <a:ext cx="2857520" cy="323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4977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450057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 δεν απαντήσει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85720" y="5214950"/>
            <a:ext cx="7929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Φωνάζουμε δυνατά </a:t>
            </a:r>
            <a:r>
              <a:rPr lang="el-GR" sz="23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«Βοήθεια!» </a:t>
            </a:r>
            <a:r>
              <a:rPr lang="el-GR" sz="2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ώστε να έρθει κάποιος εθελοντής για βοήθεια.</a:t>
            </a:r>
            <a:endParaRPr lang="el-GR" sz="23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00034" y="214290"/>
            <a:ext cx="616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Έλεγχος αντίδρασης θύματος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42844" y="857232"/>
            <a:ext cx="435771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Κουνάμε τους ώμους του και ρωτάμε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‘’</a:t>
            </a:r>
            <a:r>
              <a:rPr lang="el-GR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Είστε καλά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;’’</a:t>
            </a:r>
            <a:endParaRPr lang="el-GR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42844" y="1857364"/>
            <a:ext cx="46434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 απαντήσει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Tx/>
              <a:buChar char="-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Τον αφήνουμε στη θέση του</a:t>
            </a:r>
          </a:p>
          <a:p>
            <a:pPr>
              <a:buFontTx/>
              <a:buChar char="-"/>
            </a:pPr>
            <a:r>
              <a:rPr lang="el-GR" sz="23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Μαθαίνουμε τι του συνέβη</a:t>
            </a:r>
          </a:p>
          <a:p>
            <a:pPr>
              <a:buFontTx/>
              <a:buChar char="-"/>
            </a:pPr>
            <a:r>
              <a:rPr lang="el-GR" sz="23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3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Καλούμε ιατρική βοήθεια </a:t>
            </a:r>
            <a:endParaRPr lang="el-GR" sz="23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 descr="σάρωση00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4819" t="15381" r="57881" b="56320"/>
          <a:stretch>
            <a:fillRect/>
          </a:stretch>
        </p:blipFill>
        <p:spPr>
          <a:xfrm>
            <a:off x="4714876" y="1142984"/>
            <a:ext cx="3851275" cy="2160588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</p:pic>
      <p:sp>
        <p:nvSpPr>
          <p:cNvPr id="8" name="7 - TextBox"/>
          <p:cNvSpPr txBox="1"/>
          <p:nvPr/>
        </p:nvSpPr>
        <p:spPr>
          <a:xfrm>
            <a:off x="285720" y="400050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2400" b="1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Φωνάζουμε Βοήθεια!</a:t>
            </a:r>
            <a:endParaRPr lang="el-GR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85728"/>
            <a:ext cx="575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Απελευθέρωση αεραγωγού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42844" y="785794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Κάνουμε έκταση της κεφαλής και ανύψωση της κάτω γνάθου (μ’ αυτόν τον τρόπο ανοίγουμε τον αεραγωγό)</a:t>
            </a:r>
            <a:endParaRPr lang="el-G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7158" y="4071942"/>
            <a:ext cx="4585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l-G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Έλεγχος αναπνοής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28596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Σκύβουμε για 10΄΄ πάνω από το θύμα και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Βλέπω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για κινήσεις θώρακα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Ακούω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είσοδο και έξοδο αέρα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Αισθάνομαι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θερμή αναπνοή </a:t>
            </a:r>
            <a:endParaRPr lang="el-G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Χωρίς τίτλο.png"/>
          <p:cNvPicPr>
            <a:picLocks noChangeAspect="1"/>
          </p:cNvPicPr>
          <p:nvPr/>
        </p:nvPicPr>
        <p:blipFill>
          <a:blip r:embed="rId2"/>
          <a:srcRect l="3509" t="2487" r="3508" b="3015"/>
          <a:stretch>
            <a:fillRect/>
          </a:stretch>
        </p:blipFill>
        <p:spPr>
          <a:xfrm>
            <a:off x="5357818" y="714356"/>
            <a:ext cx="3571868" cy="175825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2285992"/>
            <a:ext cx="60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ΣΗΜΑΝΤΙΚΟ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 υποψιαζόμαστε κάκωση του αυχένα πχ λόγω πτώσης από ύψος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δεν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κάνουμε έκταση της κεφαλής παρά μόνο ανύψωση κάτω γνάθου</a:t>
            </a:r>
            <a:endParaRPr lang="el-GR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/>
          <a:srcRect l="49181"/>
          <a:stretch>
            <a:fillRect/>
          </a:stretch>
        </p:blipFill>
        <p:spPr bwMode="auto">
          <a:xfrm>
            <a:off x="5857884" y="4286256"/>
            <a:ext cx="2781291" cy="23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Αν το θύμα αναπνέει φυσιολογικά το γυρίζουμε σε θέση ανάνηψης και καλούμε ασθενοφόρο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σάρωση00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53160" t="81067" r="5534" b="6255"/>
          <a:stretch>
            <a:fillRect/>
          </a:stretch>
        </p:blipFill>
        <p:spPr bwMode="auto">
          <a:xfrm>
            <a:off x="5000628" y="357166"/>
            <a:ext cx="371474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2571744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 το θύμα δεν αναπνέει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φυσιολογικά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ή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καθόλου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καλούμε αμέσως το ΕΚΑΒ στο                      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166</a:t>
            </a:r>
            <a:endParaRPr lang="el-GR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3492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86190"/>
            <a:ext cx="25558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34" y="207167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l-G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Κλήση ΕΚΑΒ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786742" cy="642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214290"/>
            <a:ext cx="73581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l-G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ΒΗΜΑ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Θωρακικές συμπιέσεις</a:t>
            </a:r>
          </a:p>
          <a:p>
            <a:endParaRPr lang="el-GR" dirty="0" smtClean="0"/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α) Γονατίζουμε δίπλα στο θύμα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β) Τοποθετούμε τη βάση της παλάμης του ενός χεριού στο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κέντρο του στήθους 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και το άλλο χέρι πάνω στο πρώτο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γ) Τα δάκτυλα πλέκονται ώστε να εφαρμόζεται πίεση μόνο στο στέρνο και όχι στις πλευρές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δ) Άνω άκρα κάθετα και οι αγκώνες τεντωμένοι </a:t>
            </a:r>
          </a:p>
          <a:p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ε) Εφαρμόζουμε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θωρακικές συμπιέσεις με ρυθμό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συμπιέσεις/λεπτό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και βάθος </a:t>
            </a:r>
            <a:r>
              <a:rPr lang="el-G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4-5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l-G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200" dirty="0" smtClean="0">
                <a:latin typeface="Arial" pitchFamily="34" charset="0"/>
                <a:cs typeface="Arial" pitchFamily="34" charset="0"/>
              </a:rPr>
              <a:t>  </a:t>
            </a:r>
            <a:endParaRPr lang="el-G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34427"/>
            <a:ext cx="5143536" cy="272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pumpan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3857628"/>
            <a:ext cx="340518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569</Words>
  <Application>Microsoft Office PowerPoint</Application>
  <PresentationFormat>Προβολή στην οθόνη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Jony</dc:creator>
  <cp:lastModifiedBy>Jony</cp:lastModifiedBy>
  <cp:revision>101</cp:revision>
  <dcterms:created xsi:type="dcterms:W3CDTF">2011-04-01T13:20:09Z</dcterms:created>
  <dcterms:modified xsi:type="dcterms:W3CDTF">2011-04-03T23:04:24Z</dcterms:modified>
</cp:coreProperties>
</file>