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6BD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images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687172"/>
            <a:ext cx="6696744" cy="4497083"/>
          </a:xfrm>
        </p:spPr>
      </p:pic>
      <p:sp>
        <p:nvSpPr>
          <p:cNvPr id="5" name="4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484784"/>
            <a:ext cx="3823295" cy="49046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- Εικόνα" descr="images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628800"/>
            <a:ext cx="4833887" cy="36207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- Εικόνα" descr="images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772816"/>
            <a:ext cx="4952950" cy="31043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- Εικόνα" descr="images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844824"/>
            <a:ext cx="4594051" cy="35992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- Εικόνα" descr="images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76587" y="2609850"/>
            <a:ext cx="2790825" cy="1638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- Εικόνα" descr="image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772816"/>
            <a:ext cx="3233514" cy="40239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- Εικόνα" descr="images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844824"/>
            <a:ext cx="4968949" cy="42708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- Εικόνα" descr="images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772816"/>
            <a:ext cx="5424239" cy="39750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99792" y="404664"/>
            <a:ext cx="36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A66BD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ΚΑΤΑΘΛΙΨΗ</a:t>
            </a:r>
            <a:endParaRPr lang="el-GR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A66BD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- Εικόνα" descr="image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060848"/>
            <a:ext cx="3057872" cy="36312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Προβολή στην οθόνη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1</cp:revision>
  <dcterms:created xsi:type="dcterms:W3CDTF">2011-03-24T16:07:25Z</dcterms:created>
  <dcterms:modified xsi:type="dcterms:W3CDTF">2011-03-24T16:15:03Z</dcterms:modified>
</cp:coreProperties>
</file>