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E6BC-6158-4446-8326-792501CD2095}" type="datetimeFigureOut">
              <a:rPr lang="el-GR" smtClean="0"/>
              <a:t>24/1/2011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01F4-02A3-4667-92F2-4B03E0B20D0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E6BC-6158-4446-8326-792501CD2095}" type="datetimeFigureOut">
              <a:rPr lang="el-GR" smtClean="0"/>
              <a:t>24/1/2011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01F4-02A3-4667-92F2-4B03E0B20D0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E6BC-6158-4446-8326-792501CD2095}" type="datetimeFigureOut">
              <a:rPr lang="el-GR" smtClean="0"/>
              <a:t>24/1/2011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01F4-02A3-4667-92F2-4B03E0B20D0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E6BC-6158-4446-8326-792501CD2095}" type="datetimeFigureOut">
              <a:rPr lang="el-GR" smtClean="0"/>
              <a:t>24/1/2011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01F4-02A3-4667-92F2-4B03E0B20D0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E6BC-6158-4446-8326-792501CD2095}" type="datetimeFigureOut">
              <a:rPr lang="el-GR" smtClean="0"/>
              <a:t>24/1/2011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01F4-02A3-4667-92F2-4B03E0B20D0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E6BC-6158-4446-8326-792501CD2095}" type="datetimeFigureOut">
              <a:rPr lang="el-GR" smtClean="0"/>
              <a:t>24/1/2011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01F4-02A3-4667-92F2-4B03E0B20D0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E6BC-6158-4446-8326-792501CD2095}" type="datetimeFigureOut">
              <a:rPr lang="el-GR" smtClean="0"/>
              <a:t>24/1/2011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01F4-02A3-4667-92F2-4B03E0B20D0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E6BC-6158-4446-8326-792501CD2095}" type="datetimeFigureOut">
              <a:rPr lang="el-GR" smtClean="0"/>
              <a:t>24/1/2011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01F4-02A3-4667-92F2-4B03E0B20D0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E6BC-6158-4446-8326-792501CD2095}" type="datetimeFigureOut">
              <a:rPr lang="el-GR" smtClean="0"/>
              <a:t>24/1/2011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01F4-02A3-4667-92F2-4B03E0B20D0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E6BC-6158-4446-8326-792501CD2095}" type="datetimeFigureOut">
              <a:rPr lang="el-GR" smtClean="0"/>
              <a:t>24/1/2011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01F4-02A3-4667-92F2-4B03E0B20D0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E6BC-6158-4446-8326-792501CD2095}" type="datetimeFigureOut">
              <a:rPr lang="el-GR" smtClean="0"/>
              <a:t>24/1/2011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01F4-02A3-4667-92F2-4B03E0B20D0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4E6BC-6158-4446-8326-792501CD2095}" type="datetimeFigureOut">
              <a:rPr lang="el-GR" smtClean="0"/>
              <a:t>24/1/2011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801F4-02A3-4667-92F2-4B03E0B20D01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ΠΡΟΫΠΟΘΕΣΕΙΣ ΣΥΣΤΑΣΗΣ ΟΜΟΡΡΥΘΜΗΣ ΕΤΑΙΡΕΙΑΣ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342900">
              <a:lnSpc>
                <a:spcPct val="150000"/>
              </a:lnSpc>
              <a:buFont typeface="Wingdings" pitchFamily="2" charset="2"/>
              <a:buChar char="Ø"/>
            </a:pPr>
            <a:r>
              <a:rPr lang="el-GR" dirty="0" smtClean="0">
                <a:solidFill>
                  <a:srgbClr val="C00000"/>
                </a:solidFill>
              </a:rPr>
              <a:t>Σύμπραξη τουλάχιστον δύο προσώπων, φυσικών ή νομικών</a:t>
            </a:r>
          </a:p>
          <a:p>
            <a:pPr indent="342900">
              <a:lnSpc>
                <a:spcPct val="150000"/>
              </a:lnSpc>
              <a:buFont typeface="Wingdings" pitchFamily="2" charset="2"/>
              <a:buChar char="Ø"/>
            </a:pPr>
            <a:r>
              <a:rPr lang="el-GR" dirty="0" smtClean="0">
                <a:solidFill>
                  <a:srgbClr val="C00000"/>
                </a:solidFill>
              </a:rPr>
              <a:t>Έγκυρη κατάρτιση της εταιρικής σύμβασης με έγγραφο : καταστατικό</a:t>
            </a:r>
          </a:p>
          <a:p>
            <a:pPr indent="342900">
              <a:lnSpc>
                <a:spcPct val="150000"/>
              </a:lnSpc>
              <a:buFont typeface="Wingdings" pitchFamily="2" charset="2"/>
              <a:buChar char="Ø"/>
            </a:pPr>
            <a:r>
              <a:rPr lang="el-GR" dirty="0" smtClean="0">
                <a:solidFill>
                  <a:srgbClr val="C00000"/>
                </a:solidFill>
              </a:rPr>
              <a:t>Δημοσίευση του καταστατικού στο πρωτοδικείο της έδρας της εταιρείας μέσα σε 15 ημέρες από την σύνταξή του ( άρθρο 20 </a:t>
            </a:r>
            <a:r>
              <a:rPr lang="el-GR" dirty="0" err="1" smtClean="0">
                <a:solidFill>
                  <a:srgbClr val="C00000"/>
                </a:solidFill>
              </a:rPr>
              <a:t>ΕμπΝ</a:t>
            </a:r>
            <a:r>
              <a:rPr lang="el-GR" dirty="0" smtClean="0">
                <a:solidFill>
                  <a:srgbClr val="C00000"/>
                </a:solidFill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ΣΧΗΜΑΤΙΣΜΟΣ ΕΤΑΙΡΙΚΗΣ ΕΠΩΝΥΜΙΑΣ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l-GR" dirty="0" smtClean="0"/>
          </a:p>
          <a:p>
            <a:pPr indent="342900">
              <a:lnSpc>
                <a:spcPct val="150000"/>
              </a:lnSpc>
            </a:pPr>
            <a:r>
              <a:rPr lang="el-GR" sz="4000" dirty="0" smtClean="0">
                <a:solidFill>
                  <a:srgbClr val="C00000"/>
                </a:solidFill>
              </a:rPr>
              <a:t>Μόνο από τα ονόματα και  τα επώνυμα ( όχι μόνο τα επώνυμα) των εταίρων</a:t>
            </a:r>
          </a:p>
          <a:p>
            <a:pPr indent="342900">
              <a:lnSpc>
                <a:spcPct val="150000"/>
              </a:lnSpc>
            </a:pPr>
            <a:r>
              <a:rPr lang="el-GR" sz="4000" dirty="0" smtClean="0">
                <a:solidFill>
                  <a:srgbClr val="C00000"/>
                </a:solidFill>
              </a:rPr>
              <a:t>Όχι λέξεις δηλωτικές του είδους της επιχείρησης</a:t>
            </a:r>
          </a:p>
          <a:p>
            <a:pPr indent="342900">
              <a:lnSpc>
                <a:spcPct val="150000"/>
              </a:lnSpc>
            </a:pPr>
            <a:r>
              <a:rPr lang="el-GR" sz="4000" dirty="0" smtClean="0">
                <a:solidFill>
                  <a:srgbClr val="C00000"/>
                </a:solidFill>
              </a:rPr>
              <a:t>Όχι φανταστικές ενδείξεις</a:t>
            </a:r>
          </a:p>
          <a:p>
            <a:pPr indent="342900">
              <a:lnSpc>
                <a:spcPct val="150000"/>
              </a:lnSpc>
            </a:pPr>
            <a:r>
              <a:rPr lang="el-GR" sz="4000" dirty="0" smtClean="0">
                <a:solidFill>
                  <a:srgbClr val="C00000"/>
                </a:solidFill>
              </a:rPr>
              <a:t>Αρκεί το όνομα ενός ή ορισμένων με την προσθήκη των λέξεων </a:t>
            </a:r>
            <a:r>
              <a:rPr lang="el-GR" sz="4000" dirty="0" err="1" smtClean="0">
                <a:solidFill>
                  <a:srgbClr val="C00000"/>
                </a:solidFill>
              </a:rPr>
              <a:t>Συντροφία</a:t>
            </a:r>
            <a:r>
              <a:rPr lang="el-GR" sz="4000" dirty="0" smtClean="0">
                <a:solidFill>
                  <a:srgbClr val="C00000"/>
                </a:solidFill>
              </a:rPr>
              <a:t> ή Σία ( άρθρο 21 </a:t>
            </a:r>
            <a:r>
              <a:rPr lang="el-GR" sz="4000" dirty="0" err="1" smtClean="0">
                <a:solidFill>
                  <a:srgbClr val="C00000"/>
                </a:solidFill>
              </a:rPr>
              <a:t>ΕμπΝ</a:t>
            </a:r>
            <a:r>
              <a:rPr lang="el-GR" sz="4000" dirty="0" smtClean="0">
                <a:solidFill>
                  <a:srgbClr val="C00000"/>
                </a:solidFill>
              </a:rPr>
              <a:t>)</a:t>
            </a:r>
            <a:endParaRPr lang="el-GR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ΕΥΘΥΝΗ ΟΜΟΡΡΥΘΜΩΝ ΕΤΑΙΡΩΝ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l-GR" dirty="0" smtClean="0"/>
          </a:p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C00000"/>
                </a:solidFill>
              </a:rPr>
              <a:t>Η εταιρεία σε μη εκπλήρωση υποχρεώσεών της ευθύνεται με την περιουσία της</a:t>
            </a:r>
          </a:p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C00000"/>
                </a:solidFill>
              </a:rPr>
              <a:t>Παράλληλη ευθύνεται και κάθε εταίρος με την ατομική του περιουσία για την εκπλήρωση των εταιρικών υποχρεώσεων απεριόριστα και εις </a:t>
            </a:r>
            <a:r>
              <a:rPr lang="el-GR" dirty="0" err="1" smtClean="0">
                <a:solidFill>
                  <a:srgbClr val="C00000"/>
                </a:solidFill>
              </a:rPr>
              <a:t>ολόκληρον</a:t>
            </a:r>
            <a:r>
              <a:rPr lang="el-GR" dirty="0" smtClean="0">
                <a:solidFill>
                  <a:srgbClr val="C00000"/>
                </a:solidFill>
              </a:rPr>
              <a:t>  ( άρθρο 22 </a:t>
            </a:r>
            <a:r>
              <a:rPr lang="el-GR" dirty="0" err="1" smtClean="0">
                <a:solidFill>
                  <a:srgbClr val="C00000"/>
                </a:solidFill>
              </a:rPr>
              <a:t>ΕμπΝ</a:t>
            </a:r>
            <a:r>
              <a:rPr lang="el-GR" dirty="0" smtClean="0">
                <a:solidFill>
                  <a:srgbClr val="C00000"/>
                </a:solidFill>
              </a:rPr>
              <a:t>)</a:t>
            </a:r>
            <a:endParaRPr lang="el-GR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ΕΚΠΡΟΣΩΠΕΥΤΙΚΗ ΕΞΟΥΣΙΑ</a:t>
            </a:r>
            <a:b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ΔΙΑΧΕΙΡΙΣΤΙΚΗ ΕΞΟΥΣΙΑ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l-GR" dirty="0" smtClean="0"/>
          </a:p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C00000"/>
                </a:solidFill>
              </a:rPr>
              <a:t>Κάθε ομόρρυθμος εταίρος μπορεί μόνος να δεσμεύει την εταιρεία, ανεξάρτητα από την σύμπραξη ή και παρά την εναντίωση των άλλων</a:t>
            </a:r>
          </a:p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C00000"/>
                </a:solidFill>
              </a:rPr>
              <a:t>Και στις προς τα έσω σχέσεις ισχύει ο κανόνας της ατομικής διαχείρισης</a:t>
            </a:r>
            <a:endParaRPr lang="el-GR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ΠΑΡΑΓΡΑΦΗ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C00000"/>
                </a:solidFill>
              </a:rPr>
              <a:t>Πενταετής (άρθρο 64 </a:t>
            </a:r>
            <a:r>
              <a:rPr lang="el-GR" dirty="0" err="1" smtClean="0">
                <a:solidFill>
                  <a:srgbClr val="C00000"/>
                </a:solidFill>
              </a:rPr>
              <a:t>ΕμπΝ</a:t>
            </a:r>
            <a:r>
              <a:rPr lang="el-GR" dirty="0" smtClean="0">
                <a:solidFill>
                  <a:srgbClr val="C00000"/>
                </a:solidFill>
              </a:rPr>
              <a:t>) των απαιτήσεων των εταιρικών δανειστών κατά των ομορρύθμων εταίρων σε περίπτωση λύσης της  εταιρείας και  σε περίπτωση αποχώρησης εταίρου </a:t>
            </a:r>
            <a:endParaRPr lang="el-GR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191</Words>
  <Application>Microsoft Office PowerPoint</Application>
  <PresentationFormat>Προβολή στην οθόνη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ΠΡΟΫΠΟΘΕΣΕΙΣ ΣΥΣΤΑΣΗΣ ΟΜΟΡΡΥΘΜΗΣ ΕΤΑΙΡΕΙΑΣ</vt:lpstr>
      <vt:lpstr>ΣΧΗΜΑΤΙΣΜΟΣ ΕΤΑΙΡΙΚΗΣ ΕΠΩΝΥΜΙΑΣ</vt:lpstr>
      <vt:lpstr>ΕΥΘΥΝΗ ΟΜΟΡΡΥΘΜΩΝ ΕΤΑΙΡΩΝ</vt:lpstr>
      <vt:lpstr>ΕΚΠΡΟΣΩΠΕΥΤΙΚΗ ΕΞΟΥΣΙΑ ΔΙΑΧΕΙΡΙΣΤΙΚΗ ΕΞΟΥΣΙΑ</vt:lpstr>
      <vt:lpstr>ΠΑΡΑΓΡΑΦΗ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ΠΡΟΫΠΟΘΕΣΕΙΣ ΣΥΣΤΑΣΗΣ  ΟΜΟΡΡΥΘΜΗΣ ΕΤΑΙΡΕΙΑΣ</dc:title>
  <dc:creator>user</dc:creator>
  <cp:lastModifiedBy>user</cp:lastModifiedBy>
  <cp:revision>6</cp:revision>
  <dcterms:created xsi:type="dcterms:W3CDTF">2011-01-24T07:18:31Z</dcterms:created>
  <dcterms:modified xsi:type="dcterms:W3CDTF">2011-01-24T07:57:13Z</dcterms:modified>
</cp:coreProperties>
</file>